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5" r:id="rId2"/>
    <p:sldId id="267" r:id="rId3"/>
    <p:sldId id="264" r:id="rId4"/>
    <p:sldId id="266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1" autoAdjust="0"/>
    <p:restoredTop sz="94660"/>
  </p:normalViewPr>
  <p:slideViewPr>
    <p:cSldViewPr>
      <p:cViewPr>
        <p:scale>
          <a:sx n="100" d="100"/>
          <a:sy n="100" d="100"/>
        </p:scale>
        <p:origin x="1152" y="3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5021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8141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2208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1628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9522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29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7874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04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44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4852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23301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7" name="Group 953"/>
          <p:cNvGrpSpPr>
            <a:grpSpLocks/>
          </p:cNvGrpSpPr>
          <p:nvPr/>
        </p:nvGrpSpPr>
        <p:grpSpPr bwMode="auto">
          <a:xfrm>
            <a:off x="1609045" y="149679"/>
            <a:ext cx="6912429" cy="6590393"/>
            <a:chOff x="1083" y="132"/>
            <a:chExt cx="6096" cy="5812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1083" y="1777"/>
              <a:ext cx="1274" cy="2523"/>
            </a:xfrm>
            <a:custGeom>
              <a:avLst/>
              <a:gdLst>
                <a:gd name="T0" fmla="*/ 822 w 1275"/>
                <a:gd name="T1" fmla="*/ 2494 h 2523"/>
                <a:gd name="T2" fmla="*/ 907 w 1275"/>
                <a:gd name="T3" fmla="*/ 2296 h 2523"/>
                <a:gd name="T4" fmla="*/ 964 w 1275"/>
                <a:gd name="T5" fmla="*/ 2126 h 2523"/>
                <a:gd name="T6" fmla="*/ 822 w 1275"/>
                <a:gd name="T7" fmla="*/ 1899 h 2523"/>
                <a:gd name="T8" fmla="*/ 793 w 1275"/>
                <a:gd name="T9" fmla="*/ 1587 h 2523"/>
                <a:gd name="T10" fmla="*/ 1020 w 1275"/>
                <a:gd name="T11" fmla="*/ 1587 h 2523"/>
                <a:gd name="T12" fmla="*/ 1134 w 1275"/>
                <a:gd name="T13" fmla="*/ 1530 h 2523"/>
                <a:gd name="T14" fmla="*/ 1275 w 1275"/>
                <a:gd name="T15" fmla="*/ 1417 h 2523"/>
                <a:gd name="T16" fmla="*/ 1275 w 1275"/>
                <a:gd name="T17" fmla="*/ 1247 h 2523"/>
                <a:gd name="T18" fmla="*/ 1162 w 1275"/>
                <a:gd name="T19" fmla="*/ 1105 h 2523"/>
                <a:gd name="T20" fmla="*/ 992 w 1275"/>
                <a:gd name="T21" fmla="*/ 1105 h 2523"/>
                <a:gd name="T22" fmla="*/ 1020 w 1275"/>
                <a:gd name="T23" fmla="*/ 964 h 2523"/>
                <a:gd name="T24" fmla="*/ 1077 w 1275"/>
                <a:gd name="T25" fmla="*/ 850 h 2523"/>
                <a:gd name="T26" fmla="*/ 1190 w 1275"/>
                <a:gd name="T27" fmla="*/ 822 h 2523"/>
                <a:gd name="T28" fmla="*/ 1190 w 1275"/>
                <a:gd name="T29" fmla="*/ 737 h 2523"/>
                <a:gd name="T30" fmla="*/ 1105 w 1275"/>
                <a:gd name="T31" fmla="*/ 708 h 2523"/>
                <a:gd name="T32" fmla="*/ 1105 w 1275"/>
                <a:gd name="T33" fmla="*/ 567 h 2523"/>
                <a:gd name="T34" fmla="*/ 935 w 1275"/>
                <a:gd name="T35" fmla="*/ 482 h 2523"/>
                <a:gd name="T36" fmla="*/ 878 w 1275"/>
                <a:gd name="T37" fmla="*/ 397 h 2523"/>
                <a:gd name="T38" fmla="*/ 680 w 1275"/>
                <a:gd name="T39" fmla="*/ 170 h 2523"/>
                <a:gd name="T40" fmla="*/ 567 w 1275"/>
                <a:gd name="T41" fmla="*/ 85 h 2523"/>
                <a:gd name="T42" fmla="*/ 340 w 1275"/>
                <a:gd name="T43" fmla="*/ 56 h 2523"/>
                <a:gd name="T44" fmla="*/ 311 w 1275"/>
                <a:gd name="T45" fmla="*/ 283 h 2523"/>
                <a:gd name="T46" fmla="*/ 283 w 1275"/>
                <a:gd name="T47" fmla="*/ 453 h 2523"/>
                <a:gd name="T48" fmla="*/ 141 w 1275"/>
                <a:gd name="T49" fmla="*/ 595 h 2523"/>
                <a:gd name="T50" fmla="*/ 56 w 1275"/>
                <a:gd name="T51" fmla="*/ 708 h 2523"/>
                <a:gd name="T52" fmla="*/ 198 w 1275"/>
                <a:gd name="T53" fmla="*/ 964 h 2523"/>
                <a:gd name="T54" fmla="*/ 141 w 1275"/>
                <a:gd name="T55" fmla="*/ 1077 h 2523"/>
                <a:gd name="T56" fmla="*/ 141 w 1275"/>
                <a:gd name="T57" fmla="*/ 1134 h 2523"/>
                <a:gd name="T58" fmla="*/ 0 w 1275"/>
                <a:gd name="T59" fmla="*/ 1219 h 2523"/>
                <a:gd name="T60" fmla="*/ 170 w 1275"/>
                <a:gd name="T61" fmla="*/ 1332 h 2523"/>
                <a:gd name="T62" fmla="*/ 141 w 1275"/>
                <a:gd name="T63" fmla="*/ 1530 h 2523"/>
                <a:gd name="T64" fmla="*/ 311 w 1275"/>
                <a:gd name="T65" fmla="*/ 1616 h 2523"/>
                <a:gd name="T66" fmla="*/ 255 w 1275"/>
                <a:gd name="T67" fmla="*/ 1757 h 2523"/>
                <a:gd name="T68" fmla="*/ 170 w 1275"/>
                <a:gd name="T69" fmla="*/ 1984 h 2523"/>
                <a:gd name="T70" fmla="*/ 85 w 1275"/>
                <a:gd name="T71" fmla="*/ 2126 h 2523"/>
                <a:gd name="T72" fmla="*/ 311 w 1275"/>
                <a:gd name="T73" fmla="*/ 2183 h 2523"/>
                <a:gd name="T74" fmla="*/ 425 w 1275"/>
                <a:gd name="T75" fmla="*/ 2296 h 2523"/>
                <a:gd name="T76" fmla="*/ 567 w 1275"/>
                <a:gd name="T77" fmla="*/ 2353 h 2523"/>
                <a:gd name="T78" fmla="*/ 680 w 1275"/>
                <a:gd name="T79" fmla="*/ 2523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5" h="2523">
                  <a:moveTo>
                    <a:pt x="680" y="2523"/>
                  </a:moveTo>
                  <a:lnTo>
                    <a:pt x="822" y="2494"/>
                  </a:lnTo>
                  <a:lnTo>
                    <a:pt x="935" y="2353"/>
                  </a:lnTo>
                  <a:lnTo>
                    <a:pt x="907" y="2296"/>
                  </a:lnTo>
                  <a:lnTo>
                    <a:pt x="878" y="2239"/>
                  </a:lnTo>
                  <a:lnTo>
                    <a:pt x="964" y="2126"/>
                  </a:lnTo>
                  <a:lnTo>
                    <a:pt x="793" y="1956"/>
                  </a:lnTo>
                  <a:lnTo>
                    <a:pt x="822" y="1899"/>
                  </a:lnTo>
                  <a:lnTo>
                    <a:pt x="737" y="1814"/>
                  </a:lnTo>
                  <a:lnTo>
                    <a:pt x="793" y="1587"/>
                  </a:lnTo>
                  <a:lnTo>
                    <a:pt x="850" y="1644"/>
                  </a:lnTo>
                  <a:lnTo>
                    <a:pt x="1020" y="1587"/>
                  </a:lnTo>
                  <a:lnTo>
                    <a:pt x="1020" y="1530"/>
                  </a:lnTo>
                  <a:lnTo>
                    <a:pt x="1134" y="1530"/>
                  </a:lnTo>
                  <a:lnTo>
                    <a:pt x="1219" y="1559"/>
                  </a:lnTo>
                  <a:lnTo>
                    <a:pt x="1275" y="1417"/>
                  </a:lnTo>
                  <a:lnTo>
                    <a:pt x="1247" y="1332"/>
                  </a:lnTo>
                  <a:lnTo>
                    <a:pt x="1275" y="1247"/>
                  </a:lnTo>
                  <a:lnTo>
                    <a:pt x="1190" y="1219"/>
                  </a:lnTo>
                  <a:lnTo>
                    <a:pt x="1162" y="1105"/>
                  </a:lnTo>
                  <a:lnTo>
                    <a:pt x="1049" y="1162"/>
                  </a:lnTo>
                  <a:lnTo>
                    <a:pt x="992" y="1105"/>
                  </a:lnTo>
                  <a:lnTo>
                    <a:pt x="1049" y="1077"/>
                  </a:lnTo>
                  <a:lnTo>
                    <a:pt x="1020" y="964"/>
                  </a:lnTo>
                  <a:lnTo>
                    <a:pt x="1105" y="907"/>
                  </a:lnTo>
                  <a:lnTo>
                    <a:pt x="1077" y="850"/>
                  </a:lnTo>
                  <a:lnTo>
                    <a:pt x="1134" y="793"/>
                  </a:lnTo>
                  <a:lnTo>
                    <a:pt x="1190" y="822"/>
                  </a:lnTo>
                  <a:lnTo>
                    <a:pt x="1219" y="765"/>
                  </a:lnTo>
                  <a:lnTo>
                    <a:pt x="1190" y="737"/>
                  </a:lnTo>
                  <a:lnTo>
                    <a:pt x="1219" y="708"/>
                  </a:lnTo>
                  <a:lnTo>
                    <a:pt x="1105" y="708"/>
                  </a:lnTo>
                  <a:lnTo>
                    <a:pt x="1162" y="595"/>
                  </a:lnTo>
                  <a:lnTo>
                    <a:pt x="1105" y="567"/>
                  </a:lnTo>
                  <a:lnTo>
                    <a:pt x="964" y="567"/>
                  </a:lnTo>
                  <a:lnTo>
                    <a:pt x="935" y="482"/>
                  </a:lnTo>
                  <a:lnTo>
                    <a:pt x="878" y="453"/>
                  </a:lnTo>
                  <a:lnTo>
                    <a:pt x="878" y="397"/>
                  </a:lnTo>
                  <a:lnTo>
                    <a:pt x="765" y="31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482" y="0"/>
                  </a:lnTo>
                  <a:lnTo>
                    <a:pt x="340" y="56"/>
                  </a:lnTo>
                  <a:lnTo>
                    <a:pt x="311" y="198"/>
                  </a:lnTo>
                  <a:lnTo>
                    <a:pt x="311" y="283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198" y="48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708"/>
                  </a:lnTo>
                  <a:lnTo>
                    <a:pt x="141" y="708"/>
                  </a:lnTo>
                  <a:lnTo>
                    <a:pt x="198" y="964"/>
                  </a:lnTo>
                  <a:lnTo>
                    <a:pt x="141" y="1020"/>
                  </a:lnTo>
                  <a:lnTo>
                    <a:pt x="141" y="1077"/>
                  </a:lnTo>
                  <a:lnTo>
                    <a:pt x="198" y="1105"/>
                  </a:lnTo>
                  <a:lnTo>
                    <a:pt x="141" y="1134"/>
                  </a:lnTo>
                  <a:lnTo>
                    <a:pt x="28" y="1162"/>
                  </a:lnTo>
                  <a:lnTo>
                    <a:pt x="0" y="1219"/>
                  </a:lnTo>
                  <a:lnTo>
                    <a:pt x="0" y="1275"/>
                  </a:lnTo>
                  <a:lnTo>
                    <a:pt x="170" y="1332"/>
                  </a:lnTo>
                  <a:lnTo>
                    <a:pt x="56" y="1445"/>
                  </a:lnTo>
                  <a:lnTo>
                    <a:pt x="141" y="1530"/>
                  </a:lnTo>
                  <a:lnTo>
                    <a:pt x="283" y="1559"/>
                  </a:lnTo>
                  <a:lnTo>
                    <a:pt x="311" y="1616"/>
                  </a:lnTo>
                  <a:lnTo>
                    <a:pt x="226" y="1672"/>
                  </a:lnTo>
                  <a:lnTo>
                    <a:pt x="255" y="1757"/>
                  </a:lnTo>
                  <a:lnTo>
                    <a:pt x="226" y="1786"/>
                  </a:lnTo>
                  <a:lnTo>
                    <a:pt x="170" y="1984"/>
                  </a:lnTo>
                  <a:lnTo>
                    <a:pt x="85" y="2041"/>
                  </a:lnTo>
                  <a:lnTo>
                    <a:pt x="85" y="2126"/>
                  </a:lnTo>
                  <a:lnTo>
                    <a:pt x="198" y="2097"/>
                  </a:lnTo>
                  <a:lnTo>
                    <a:pt x="311" y="2183"/>
                  </a:lnTo>
                  <a:lnTo>
                    <a:pt x="340" y="2268"/>
                  </a:lnTo>
                  <a:lnTo>
                    <a:pt x="425" y="2296"/>
                  </a:lnTo>
                  <a:lnTo>
                    <a:pt x="425" y="2353"/>
                  </a:lnTo>
                  <a:lnTo>
                    <a:pt x="567" y="2353"/>
                  </a:lnTo>
                  <a:lnTo>
                    <a:pt x="623" y="2381"/>
                  </a:lnTo>
                  <a:lnTo>
                    <a:pt x="680" y="25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2813" y="3534"/>
              <a:ext cx="1332" cy="1871"/>
            </a:xfrm>
            <a:custGeom>
              <a:avLst/>
              <a:gdLst>
                <a:gd name="T0" fmla="*/ 765 w 1332"/>
                <a:gd name="T1" fmla="*/ 1871 h 1871"/>
                <a:gd name="T2" fmla="*/ 964 w 1332"/>
                <a:gd name="T3" fmla="*/ 1786 h 1871"/>
                <a:gd name="T4" fmla="*/ 1021 w 1332"/>
                <a:gd name="T5" fmla="*/ 1673 h 1871"/>
                <a:gd name="T6" fmla="*/ 964 w 1332"/>
                <a:gd name="T7" fmla="*/ 1645 h 1871"/>
                <a:gd name="T8" fmla="*/ 1049 w 1332"/>
                <a:gd name="T9" fmla="*/ 1560 h 1871"/>
                <a:gd name="T10" fmla="*/ 1021 w 1332"/>
                <a:gd name="T11" fmla="*/ 1446 h 1871"/>
                <a:gd name="T12" fmla="*/ 1021 w 1332"/>
                <a:gd name="T13" fmla="*/ 1333 h 1871"/>
                <a:gd name="T14" fmla="*/ 1106 w 1332"/>
                <a:gd name="T15" fmla="*/ 1248 h 1871"/>
                <a:gd name="T16" fmla="*/ 1049 w 1332"/>
                <a:gd name="T17" fmla="*/ 1191 h 1871"/>
                <a:gd name="T18" fmla="*/ 1134 w 1332"/>
                <a:gd name="T19" fmla="*/ 1078 h 1871"/>
                <a:gd name="T20" fmla="*/ 1134 w 1332"/>
                <a:gd name="T21" fmla="*/ 851 h 1871"/>
                <a:gd name="T22" fmla="*/ 964 w 1332"/>
                <a:gd name="T23" fmla="*/ 794 h 1871"/>
                <a:gd name="T24" fmla="*/ 907 w 1332"/>
                <a:gd name="T25" fmla="*/ 737 h 1871"/>
                <a:gd name="T26" fmla="*/ 992 w 1332"/>
                <a:gd name="T27" fmla="*/ 681 h 1871"/>
                <a:gd name="T28" fmla="*/ 1077 w 1332"/>
                <a:gd name="T29" fmla="*/ 539 h 1871"/>
                <a:gd name="T30" fmla="*/ 1021 w 1332"/>
                <a:gd name="T31" fmla="*/ 539 h 1871"/>
                <a:gd name="T32" fmla="*/ 1049 w 1332"/>
                <a:gd name="T33" fmla="*/ 482 h 1871"/>
                <a:gd name="T34" fmla="*/ 1049 w 1332"/>
                <a:gd name="T35" fmla="*/ 426 h 1871"/>
                <a:gd name="T36" fmla="*/ 1134 w 1332"/>
                <a:gd name="T37" fmla="*/ 369 h 1871"/>
                <a:gd name="T38" fmla="*/ 1191 w 1332"/>
                <a:gd name="T39" fmla="*/ 255 h 1871"/>
                <a:gd name="T40" fmla="*/ 1162 w 1332"/>
                <a:gd name="T41" fmla="*/ 199 h 1871"/>
                <a:gd name="T42" fmla="*/ 1191 w 1332"/>
                <a:gd name="T43" fmla="*/ 199 h 1871"/>
                <a:gd name="T44" fmla="*/ 1162 w 1332"/>
                <a:gd name="T45" fmla="*/ 114 h 1871"/>
                <a:gd name="T46" fmla="*/ 1247 w 1332"/>
                <a:gd name="T47" fmla="*/ 85 h 1871"/>
                <a:gd name="T48" fmla="*/ 1332 w 1332"/>
                <a:gd name="T49" fmla="*/ 85 h 1871"/>
                <a:gd name="T50" fmla="*/ 1247 w 1332"/>
                <a:gd name="T51" fmla="*/ 29 h 1871"/>
                <a:gd name="T52" fmla="*/ 992 w 1332"/>
                <a:gd name="T53" fmla="*/ 0 h 1871"/>
                <a:gd name="T54" fmla="*/ 992 w 1332"/>
                <a:gd name="T55" fmla="*/ 57 h 1871"/>
                <a:gd name="T56" fmla="*/ 907 w 1332"/>
                <a:gd name="T57" fmla="*/ 57 h 1871"/>
                <a:gd name="T58" fmla="*/ 850 w 1332"/>
                <a:gd name="T59" fmla="*/ 199 h 1871"/>
                <a:gd name="T60" fmla="*/ 794 w 1332"/>
                <a:gd name="T61" fmla="*/ 199 h 1871"/>
                <a:gd name="T62" fmla="*/ 822 w 1332"/>
                <a:gd name="T63" fmla="*/ 284 h 1871"/>
                <a:gd name="T64" fmla="*/ 709 w 1332"/>
                <a:gd name="T65" fmla="*/ 284 h 1871"/>
                <a:gd name="T66" fmla="*/ 709 w 1332"/>
                <a:gd name="T67" fmla="*/ 227 h 1871"/>
                <a:gd name="T68" fmla="*/ 595 w 1332"/>
                <a:gd name="T69" fmla="*/ 284 h 1871"/>
                <a:gd name="T70" fmla="*/ 510 w 1332"/>
                <a:gd name="T71" fmla="*/ 199 h 1871"/>
                <a:gd name="T72" fmla="*/ 340 w 1332"/>
                <a:gd name="T73" fmla="*/ 170 h 1871"/>
                <a:gd name="T74" fmla="*/ 283 w 1332"/>
                <a:gd name="T75" fmla="*/ 284 h 1871"/>
                <a:gd name="T76" fmla="*/ 198 w 1332"/>
                <a:gd name="T77" fmla="*/ 369 h 1871"/>
                <a:gd name="T78" fmla="*/ 142 w 1332"/>
                <a:gd name="T79" fmla="*/ 340 h 1871"/>
                <a:gd name="T80" fmla="*/ 57 w 1332"/>
                <a:gd name="T81" fmla="*/ 369 h 1871"/>
                <a:gd name="T82" fmla="*/ 0 w 1332"/>
                <a:gd name="T83" fmla="*/ 454 h 1871"/>
                <a:gd name="T84" fmla="*/ 142 w 1332"/>
                <a:gd name="T85" fmla="*/ 567 h 1871"/>
                <a:gd name="T86" fmla="*/ 198 w 1332"/>
                <a:gd name="T87" fmla="*/ 822 h 1871"/>
                <a:gd name="T88" fmla="*/ 283 w 1332"/>
                <a:gd name="T89" fmla="*/ 907 h 1871"/>
                <a:gd name="T90" fmla="*/ 283 w 1332"/>
                <a:gd name="T91" fmla="*/ 964 h 1871"/>
                <a:gd name="T92" fmla="*/ 397 w 1332"/>
                <a:gd name="T93" fmla="*/ 1021 h 1871"/>
                <a:gd name="T94" fmla="*/ 340 w 1332"/>
                <a:gd name="T95" fmla="*/ 1078 h 1871"/>
                <a:gd name="T96" fmla="*/ 283 w 1332"/>
                <a:gd name="T97" fmla="*/ 1078 h 1871"/>
                <a:gd name="T98" fmla="*/ 283 w 1332"/>
                <a:gd name="T99" fmla="*/ 1106 h 1871"/>
                <a:gd name="T100" fmla="*/ 340 w 1332"/>
                <a:gd name="T101" fmla="*/ 1134 h 1871"/>
                <a:gd name="T102" fmla="*/ 283 w 1332"/>
                <a:gd name="T103" fmla="*/ 1163 h 1871"/>
                <a:gd name="T104" fmla="*/ 283 w 1332"/>
                <a:gd name="T105" fmla="*/ 1191 h 1871"/>
                <a:gd name="T106" fmla="*/ 340 w 1332"/>
                <a:gd name="T107" fmla="*/ 1191 h 1871"/>
                <a:gd name="T108" fmla="*/ 283 w 1332"/>
                <a:gd name="T109" fmla="*/ 1248 h 1871"/>
                <a:gd name="T110" fmla="*/ 340 w 1332"/>
                <a:gd name="T111" fmla="*/ 1531 h 1871"/>
                <a:gd name="T112" fmla="*/ 369 w 1332"/>
                <a:gd name="T113" fmla="*/ 1560 h 1871"/>
                <a:gd name="T114" fmla="*/ 425 w 1332"/>
                <a:gd name="T115" fmla="*/ 1560 h 1871"/>
                <a:gd name="T116" fmla="*/ 425 w 1332"/>
                <a:gd name="T117" fmla="*/ 1645 h 1871"/>
                <a:gd name="T118" fmla="*/ 652 w 1332"/>
                <a:gd name="T119" fmla="*/ 1786 h 1871"/>
                <a:gd name="T120" fmla="*/ 680 w 1332"/>
                <a:gd name="T121" fmla="*/ 1843 h 1871"/>
                <a:gd name="T122" fmla="*/ 765 w 1332"/>
                <a:gd name="T123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871">
                  <a:moveTo>
                    <a:pt x="765" y="1871"/>
                  </a:moveTo>
                  <a:lnTo>
                    <a:pt x="964" y="1786"/>
                  </a:lnTo>
                  <a:lnTo>
                    <a:pt x="1021" y="1673"/>
                  </a:lnTo>
                  <a:lnTo>
                    <a:pt x="964" y="1645"/>
                  </a:lnTo>
                  <a:lnTo>
                    <a:pt x="1049" y="1560"/>
                  </a:lnTo>
                  <a:lnTo>
                    <a:pt x="1021" y="1446"/>
                  </a:lnTo>
                  <a:lnTo>
                    <a:pt x="1021" y="1333"/>
                  </a:lnTo>
                  <a:lnTo>
                    <a:pt x="1106" y="1248"/>
                  </a:lnTo>
                  <a:lnTo>
                    <a:pt x="1049" y="1191"/>
                  </a:lnTo>
                  <a:lnTo>
                    <a:pt x="1134" y="1078"/>
                  </a:lnTo>
                  <a:lnTo>
                    <a:pt x="1134" y="851"/>
                  </a:lnTo>
                  <a:lnTo>
                    <a:pt x="964" y="794"/>
                  </a:lnTo>
                  <a:lnTo>
                    <a:pt x="907" y="737"/>
                  </a:lnTo>
                  <a:lnTo>
                    <a:pt x="992" y="681"/>
                  </a:lnTo>
                  <a:lnTo>
                    <a:pt x="1077" y="539"/>
                  </a:lnTo>
                  <a:lnTo>
                    <a:pt x="1021" y="539"/>
                  </a:lnTo>
                  <a:lnTo>
                    <a:pt x="1049" y="482"/>
                  </a:lnTo>
                  <a:lnTo>
                    <a:pt x="1049" y="426"/>
                  </a:lnTo>
                  <a:lnTo>
                    <a:pt x="1134" y="369"/>
                  </a:lnTo>
                  <a:lnTo>
                    <a:pt x="1191" y="255"/>
                  </a:lnTo>
                  <a:lnTo>
                    <a:pt x="1162" y="199"/>
                  </a:lnTo>
                  <a:lnTo>
                    <a:pt x="1191" y="199"/>
                  </a:lnTo>
                  <a:lnTo>
                    <a:pt x="1162" y="114"/>
                  </a:lnTo>
                  <a:lnTo>
                    <a:pt x="1247" y="85"/>
                  </a:lnTo>
                  <a:lnTo>
                    <a:pt x="1332" y="85"/>
                  </a:lnTo>
                  <a:lnTo>
                    <a:pt x="1247" y="29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907" y="57"/>
                  </a:lnTo>
                  <a:lnTo>
                    <a:pt x="850" y="199"/>
                  </a:lnTo>
                  <a:lnTo>
                    <a:pt x="794" y="199"/>
                  </a:lnTo>
                  <a:lnTo>
                    <a:pt x="822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595" y="284"/>
                  </a:lnTo>
                  <a:lnTo>
                    <a:pt x="510" y="199"/>
                  </a:lnTo>
                  <a:lnTo>
                    <a:pt x="340" y="170"/>
                  </a:lnTo>
                  <a:lnTo>
                    <a:pt x="283" y="284"/>
                  </a:lnTo>
                  <a:lnTo>
                    <a:pt x="198" y="369"/>
                  </a:lnTo>
                  <a:lnTo>
                    <a:pt x="142" y="340"/>
                  </a:lnTo>
                  <a:lnTo>
                    <a:pt x="57" y="369"/>
                  </a:lnTo>
                  <a:lnTo>
                    <a:pt x="0" y="454"/>
                  </a:lnTo>
                  <a:lnTo>
                    <a:pt x="142" y="567"/>
                  </a:lnTo>
                  <a:lnTo>
                    <a:pt x="198" y="822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102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283" y="1163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283" y="1248"/>
                  </a:lnTo>
                  <a:lnTo>
                    <a:pt x="340" y="1531"/>
                  </a:lnTo>
                  <a:lnTo>
                    <a:pt x="369" y="1560"/>
                  </a:lnTo>
                  <a:lnTo>
                    <a:pt x="425" y="1560"/>
                  </a:lnTo>
                  <a:lnTo>
                    <a:pt x="425" y="1645"/>
                  </a:lnTo>
                  <a:lnTo>
                    <a:pt x="652" y="1786"/>
                  </a:lnTo>
                  <a:lnTo>
                    <a:pt x="680" y="1843"/>
                  </a:lnTo>
                  <a:lnTo>
                    <a:pt x="765" y="18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3578" y="3704"/>
              <a:ext cx="1616" cy="1871"/>
            </a:xfrm>
            <a:custGeom>
              <a:avLst/>
              <a:gdLst>
                <a:gd name="T0" fmla="*/ 199 w 1616"/>
                <a:gd name="T1" fmla="*/ 1616 h 1871"/>
                <a:gd name="T2" fmla="*/ 199 w 1616"/>
                <a:gd name="T3" fmla="*/ 1475 h 1871"/>
                <a:gd name="T4" fmla="*/ 256 w 1616"/>
                <a:gd name="T5" fmla="*/ 1276 h 1871"/>
                <a:gd name="T6" fmla="*/ 341 w 1616"/>
                <a:gd name="T7" fmla="*/ 1078 h 1871"/>
                <a:gd name="T8" fmla="*/ 369 w 1616"/>
                <a:gd name="T9" fmla="*/ 908 h 1871"/>
                <a:gd name="T10" fmla="*/ 199 w 1616"/>
                <a:gd name="T11" fmla="*/ 624 h 1871"/>
                <a:gd name="T12" fmla="*/ 227 w 1616"/>
                <a:gd name="T13" fmla="*/ 511 h 1871"/>
                <a:gd name="T14" fmla="*/ 256 w 1616"/>
                <a:gd name="T15" fmla="*/ 369 h 1871"/>
                <a:gd name="T16" fmla="*/ 284 w 1616"/>
                <a:gd name="T17" fmla="*/ 256 h 1871"/>
                <a:gd name="T18" fmla="*/ 397 w 1616"/>
                <a:gd name="T19" fmla="*/ 256 h 1871"/>
                <a:gd name="T20" fmla="*/ 539 w 1616"/>
                <a:gd name="T21" fmla="*/ 284 h 1871"/>
                <a:gd name="T22" fmla="*/ 709 w 1616"/>
                <a:gd name="T23" fmla="*/ 284 h 1871"/>
                <a:gd name="T24" fmla="*/ 737 w 1616"/>
                <a:gd name="T25" fmla="*/ 170 h 1871"/>
                <a:gd name="T26" fmla="*/ 1021 w 1616"/>
                <a:gd name="T27" fmla="*/ 85 h 1871"/>
                <a:gd name="T28" fmla="*/ 1248 w 1616"/>
                <a:gd name="T29" fmla="*/ 114 h 1871"/>
                <a:gd name="T30" fmla="*/ 1560 w 1616"/>
                <a:gd name="T31" fmla="*/ 199 h 1871"/>
                <a:gd name="T32" fmla="*/ 1531 w 1616"/>
                <a:gd name="T33" fmla="*/ 256 h 1871"/>
                <a:gd name="T34" fmla="*/ 1531 w 1616"/>
                <a:gd name="T35" fmla="*/ 426 h 1871"/>
                <a:gd name="T36" fmla="*/ 1475 w 1616"/>
                <a:gd name="T37" fmla="*/ 539 h 1871"/>
                <a:gd name="T38" fmla="*/ 1361 w 1616"/>
                <a:gd name="T39" fmla="*/ 681 h 1871"/>
                <a:gd name="T40" fmla="*/ 1503 w 1616"/>
                <a:gd name="T41" fmla="*/ 851 h 1871"/>
                <a:gd name="T42" fmla="*/ 1446 w 1616"/>
                <a:gd name="T43" fmla="*/ 964 h 1871"/>
                <a:gd name="T44" fmla="*/ 1390 w 1616"/>
                <a:gd name="T45" fmla="*/ 1021 h 1871"/>
                <a:gd name="T46" fmla="*/ 1390 w 1616"/>
                <a:gd name="T47" fmla="*/ 1134 h 1871"/>
                <a:gd name="T48" fmla="*/ 1304 w 1616"/>
                <a:gd name="T49" fmla="*/ 1163 h 1871"/>
                <a:gd name="T50" fmla="*/ 1276 w 1616"/>
                <a:gd name="T51" fmla="*/ 1219 h 1871"/>
                <a:gd name="T52" fmla="*/ 1191 w 1616"/>
                <a:gd name="T53" fmla="*/ 1333 h 1871"/>
                <a:gd name="T54" fmla="*/ 1049 w 1616"/>
                <a:gd name="T55" fmla="*/ 1390 h 1871"/>
                <a:gd name="T56" fmla="*/ 936 w 1616"/>
                <a:gd name="T57" fmla="*/ 1503 h 1871"/>
                <a:gd name="T58" fmla="*/ 652 w 1616"/>
                <a:gd name="T59" fmla="*/ 1645 h 1871"/>
                <a:gd name="T60" fmla="*/ 454 w 1616"/>
                <a:gd name="T61" fmla="*/ 1701 h 1871"/>
                <a:gd name="T62" fmla="*/ 227 w 1616"/>
                <a:gd name="T63" fmla="*/ 1815 h 1871"/>
                <a:gd name="T64" fmla="*/ 29 w 1616"/>
                <a:gd name="T65" fmla="*/ 1786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6" h="1871">
                  <a:moveTo>
                    <a:pt x="0" y="1701"/>
                  </a:moveTo>
                  <a:lnTo>
                    <a:pt x="199" y="1616"/>
                  </a:lnTo>
                  <a:lnTo>
                    <a:pt x="256" y="1503"/>
                  </a:lnTo>
                  <a:lnTo>
                    <a:pt x="199" y="1475"/>
                  </a:lnTo>
                  <a:lnTo>
                    <a:pt x="284" y="1390"/>
                  </a:lnTo>
                  <a:lnTo>
                    <a:pt x="256" y="1276"/>
                  </a:lnTo>
                  <a:lnTo>
                    <a:pt x="256" y="1163"/>
                  </a:lnTo>
                  <a:lnTo>
                    <a:pt x="341" y="1078"/>
                  </a:lnTo>
                  <a:lnTo>
                    <a:pt x="284" y="1021"/>
                  </a:lnTo>
                  <a:lnTo>
                    <a:pt x="369" y="908"/>
                  </a:lnTo>
                  <a:lnTo>
                    <a:pt x="369" y="681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227" y="511"/>
                  </a:lnTo>
                  <a:lnTo>
                    <a:pt x="312" y="369"/>
                  </a:lnTo>
                  <a:lnTo>
                    <a:pt x="256" y="369"/>
                  </a:lnTo>
                  <a:lnTo>
                    <a:pt x="284" y="312"/>
                  </a:lnTo>
                  <a:lnTo>
                    <a:pt x="284" y="256"/>
                  </a:lnTo>
                  <a:lnTo>
                    <a:pt x="369" y="199"/>
                  </a:lnTo>
                  <a:lnTo>
                    <a:pt x="397" y="256"/>
                  </a:lnTo>
                  <a:lnTo>
                    <a:pt x="539" y="170"/>
                  </a:lnTo>
                  <a:lnTo>
                    <a:pt x="539" y="284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1049" y="0"/>
                  </a:lnTo>
                  <a:lnTo>
                    <a:pt x="1021" y="85"/>
                  </a:lnTo>
                  <a:lnTo>
                    <a:pt x="1191" y="142"/>
                  </a:lnTo>
                  <a:lnTo>
                    <a:pt x="1248" y="114"/>
                  </a:lnTo>
                  <a:lnTo>
                    <a:pt x="1446" y="227"/>
                  </a:lnTo>
                  <a:lnTo>
                    <a:pt x="1560" y="199"/>
                  </a:lnTo>
                  <a:lnTo>
                    <a:pt x="1616" y="227"/>
                  </a:lnTo>
                  <a:lnTo>
                    <a:pt x="1531" y="256"/>
                  </a:lnTo>
                  <a:lnTo>
                    <a:pt x="1446" y="397"/>
                  </a:lnTo>
                  <a:lnTo>
                    <a:pt x="1531" y="426"/>
                  </a:lnTo>
                  <a:lnTo>
                    <a:pt x="1531" y="482"/>
                  </a:lnTo>
                  <a:lnTo>
                    <a:pt x="1475" y="539"/>
                  </a:lnTo>
                  <a:lnTo>
                    <a:pt x="1390" y="539"/>
                  </a:lnTo>
                  <a:lnTo>
                    <a:pt x="1361" y="681"/>
                  </a:lnTo>
                  <a:lnTo>
                    <a:pt x="1418" y="681"/>
                  </a:lnTo>
                  <a:lnTo>
                    <a:pt x="1503" y="851"/>
                  </a:lnTo>
                  <a:lnTo>
                    <a:pt x="1503" y="964"/>
                  </a:lnTo>
                  <a:lnTo>
                    <a:pt x="1446" y="964"/>
                  </a:lnTo>
                  <a:lnTo>
                    <a:pt x="1418" y="1049"/>
                  </a:lnTo>
                  <a:lnTo>
                    <a:pt x="1390" y="1021"/>
                  </a:lnTo>
                  <a:lnTo>
                    <a:pt x="1333" y="1106"/>
                  </a:lnTo>
                  <a:lnTo>
                    <a:pt x="1390" y="1134"/>
                  </a:lnTo>
                  <a:lnTo>
                    <a:pt x="1333" y="1191"/>
                  </a:lnTo>
                  <a:lnTo>
                    <a:pt x="1304" y="1163"/>
                  </a:lnTo>
                  <a:lnTo>
                    <a:pt x="1276" y="1163"/>
                  </a:lnTo>
                  <a:lnTo>
                    <a:pt x="1276" y="1219"/>
                  </a:lnTo>
                  <a:lnTo>
                    <a:pt x="1248" y="1333"/>
                  </a:lnTo>
                  <a:lnTo>
                    <a:pt x="1191" y="1333"/>
                  </a:lnTo>
                  <a:lnTo>
                    <a:pt x="1191" y="1418"/>
                  </a:lnTo>
                  <a:lnTo>
                    <a:pt x="1049" y="1390"/>
                  </a:lnTo>
                  <a:lnTo>
                    <a:pt x="964" y="1418"/>
                  </a:lnTo>
                  <a:lnTo>
                    <a:pt x="936" y="1503"/>
                  </a:lnTo>
                  <a:lnTo>
                    <a:pt x="709" y="1588"/>
                  </a:lnTo>
                  <a:lnTo>
                    <a:pt x="652" y="1645"/>
                  </a:lnTo>
                  <a:lnTo>
                    <a:pt x="539" y="1701"/>
                  </a:lnTo>
                  <a:lnTo>
                    <a:pt x="454" y="1701"/>
                  </a:lnTo>
                  <a:lnTo>
                    <a:pt x="369" y="1815"/>
                  </a:lnTo>
                  <a:lnTo>
                    <a:pt x="227" y="1815"/>
                  </a:lnTo>
                  <a:lnTo>
                    <a:pt x="85" y="1871"/>
                  </a:lnTo>
                  <a:lnTo>
                    <a:pt x="29" y="1786"/>
                  </a:lnTo>
                  <a:lnTo>
                    <a:pt x="0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4230" y="4016"/>
              <a:ext cx="2949" cy="1928"/>
            </a:xfrm>
            <a:custGeom>
              <a:avLst/>
              <a:gdLst>
                <a:gd name="T0" fmla="*/ 284 w 2949"/>
                <a:gd name="T1" fmla="*/ 1191 h 1928"/>
                <a:gd name="T2" fmla="*/ 539 w 2949"/>
                <a:gd name="T3" fmla="*/ 1106 h 1928"/>
                <a:gd name="T4" fmla="*/ 624 w 2949"/>
                <a:gd name="T5" fmla="*/ 907 h 1928"/>
                <a:gd name="T6" fmla="*/ 681 w 2949"/>
                <a:gd name="T7" fmla="*/ 879 h 1928"/>
                <a:gd name="T8" fmla="*/ 738 w 2949"/>
                <a:gd name="T9" fmla="*/ 709 h 1928"/>
                <a:gd name="T10" fmla="*/ 851 w 2949"/>
                <a:gd name="T11" fmla="*/ 652 h 1928"/>
                <a:gd name="T12" fmla="*/ 1333 w 2949"/>
                <a:gd name="T13" fmla="*/ 567 h 1928"/>
                <a:gd name="T14" fmla="*/ 1446 w 2949"/>
                <a:gd name="T15" fmla="*/ 340 h 1928"/>
                <a:gd name="T16" fmla="*/ 1503 w 2949"/>
                <a:gd name="T17" fmla="*/ 199 h 1928"/>
                <a:gd name="T18" fmla="*/ 1957 w 2949"/>
                <a:gd name="T19" fmla="*/ 170 h 1928"/>
                <a:gd name="T20" fmla="*/ 2268 w 2949"/>
                <a:gd name="T21" fmla="*/ 85 h 1928"/>
                <a:gd name="T22" fmla="*/ 2524 w 2949"/>
                <a:gd name="T23" fmla="*/ 0 h 1928"/>
                <a:gd name="T24" fmla="*/ 2552 w 2949"/>
                <a:gd name="T25" fmla="*/ 85 h 1928"/>
                <a:gd name="T26" fmla="*/ 2240 w 2949"/>
                <a:gd name="T27" fmla="*/ 114 h 1928"/>
                <a:gd name="T28" fmla="*/ 2127 w 2949"/>
                <a:gd name="T29" fmla="*/ 142 h 1928"/>
                <a:gd name="T30" fmla="*/ 2070 w 2949"/>
                <a:gd name="T31" fmla="*/ 425 h 1928"/>
                <a:gd name="T32" fmla="*/ 2013 w 2949"/>
                <a:gd name="T33" fmla="*/ 539 h 1928"/>
                <a:gd name="T34" fmla="*/ 2212 w 2949"/>
                <a:gd name="T35" fmla="*/ 624 h 1928"/>
                <a:gd name="T36" fmla="*/ 2325 w 2949"/>
                <a:gd name="T37" fmla="*/ 681 h 1928"/>
                <a:gd name="T38" fmla="*/ 2410 w 2949"/>
                <a:gd name="T39" fmla="*/ 596 h 1928"/>
                <a:gd name="T40" fmla="*/ 2467 w 2949"/>
                <a:gd name="T41" fmla="*/ 737 h 1928"/>
                <a:gd name="T42" fmla="*/ 2495 w 2949"/>
                <a:gd name="T43" fmla="*/ 737 h 1928"/>
                <a:gd name="T44" fmla="*/ 2665 w 2949"/>
                <a:gd name="T45" fmla="*/ 681 h 1928"/>
                <a:gd name="T46" fmla="*/ 2920 w 2949"/>
                <a:gd name="T47" fmla="*/ 737 h 1928"/>
                <a:gd name="T48" fmla="*/ 2750 w 2949"/>
                <a:gd name="T49" fmla="*/ 822 h 1928"/>
                <a:gd name="T50" fmla="*/ 2552 w 2949"/>
                <a:gd name="T51" fmla="*/ 851 h 1928"/>
                <a:gd name="T52" fmla="*/ 2467 w 2949"/>
                <a:gd name="T53" fmla="*/ 851 h 1928"/>
                <a:gd name="T54" fmla="*/ 2495 w 2949"/>
                <a:gd name="T55" fmla="*/ 992 h 1928"/>
                <a:gd name="T56" fmla="*/ 2439 w 2949"/>
                <a:gd name="T57" fmla="*/ 1191 h 1928"/>
                <a:gd name="T58" fmla="*/ 2325 w 2949"/>
                <a:gd name="T59" fmla="*/ 1276 h 1928"/>
                <a:gd name="T60" fmla="*/ 2212 w 2949"/>
                <a:gd name="T61" fmla="*/ 1361 h 1928"/>
                <a:gd name="T62" fmla="*/ 2353 w 2949"/>
                <a:gd name="T63" fmla="*/ 1333 h 1928"/>
                <a:gd name="T64" fmla="*/ 2382 w 2949"/>
                <a:gd name="T65" fmla="*/ 1333 h 1928"/>
                <a:gd name="T66" fmla="*/ 2552 w 2949"/>
                <a:gd name="T67" fmla="*/ 1418 h 1928"/>
                <a:gd name="T68" fmla="*/ 2382 w 2949"/>
                <a:gd name="T69" fmla="*/ 1616 h 1928"/>
                <a:gd name="T70" fmla="*/ 2240 w 2949"/>
                <a:gd name="T71" fmla="*/ 1474 h 1928"/>
                <a:gd name="T72" fmla="*/ 2127 w 2949"/>
                <a:gd name="T73" fmla="*/ 1531 h 1928"/>
                <a:gd name="T74" fmla="*/ 2042 w 2949"/>
                <a:gd name="T75" fmla="*/ 1616 h 1928"/>
                <a:gd name="T76" fmla="*/ 1985 w 2949"/>
                <a:gd name="T77" fmla="*/ 1503 h 1928"/>
                <a:gd name="T78" fmla="*/ 2013 w 2949"/>
                <a:gd name="T79" fmla="*/ 1786 h 1928"/>
                <a:gd name="T80" fmla="*/ 1928 w 2949"/>
                <a:gd name="T81" fmla="*/ 1673 h 1928"/>
                <a:gd name="T82" fmla="*/ 1872 w 2949"/>
                <a:gd name="T83" fmla="*/ 1815 h 1928"/>
                <a:gd name="T84" fmla="*/ 1758 w 2949"/>
                <a:gd name="T85" fmla="*/ 1843 h 1928"/>
                <a:gd name="T86" fmla="*/ 1815 w 2949"/>
                <a:gd name="T87" fmla="*/ 1531 h 1928"/>
                <a:gd name="T88" fmla="*/ 1673 w 2949"/>
                <a:gd name="T89" fmla="*/ 1389 h 1928"/>
                <a:gd name="T90" fmla="*/ 1390 w 2949"/>
                <a:gd name="T91" fmla="*/ 1333 h 1928"/>
                <a:gd name="T92" fmla="*/ 1134 w 2949"/>
                <a:gd name="T93" fmla="*/ 1616 h 1928"/>
                <a:gd name="T94" fmla="*/ 908 w 2949"/>
                <a:gd name="T95" fmla="*/ 1730 h 1928"/>
                <a:gd name="T96" fmla="*/ 284 w 2949"/>
                <a:gd name="T97" fmla="*/ 1786 h 1928"/>
                <a:gd name="T98" fmla="*/ 142 w 2949"/>
                <a:gd name="T99" fmla="*/ 1446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9" h="1928">
                  <a:moveTo>
                    <a:pt x="0" y="1333"/>
                  </a:moveTo>
                  <a:lnTo>
                    <a:pt x="57" y="1276"/>
                  </a:lnTo>
                  <a:lnTo>
                    <a:pt x="284" y="1191"/>
                  </a:lnTo>
                  <a:lnTo>
                    <a:pt x="312" y="1106"/>
                  </a:lnTo>
                  <a:lnTo>
                    <a:pt x="397" y="1078"/>
                  </a:lnTo>
                  <a:lnTo>
                    <a:pt x="539" y="1106"/>
                  </a:lnTo>
                  <a:lnTo>
                    <a:pt x="539" y="1021"/>
                  </a:lnTo>
                  <a:lnTo>
                    <a:pt x="596" y="1021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52" y="851"/>
                  </a:lnTo>
                  <a:lnTo>
                    <a:pt x="681" y="879"/>
                  </a:lnTo>
                  <a:lnTo>
                    <a:pt x="738" y="822"/>
                  </a:lnTo>
                  <a:lnTo>
                    <a:pt x="681" y="794"/>
                  </a:lnTo>
                  <a:lnTo>
                    <a:pt x="738" y="709"/>
                  </a:lnTo>
                  <a:lnTo>
                    <a:pt x="766" y="737"/>
                  </a:lnTo>
                  <a:lnTo>
                    <a:pt x="794" y="652"/>
                  </a:lnTo>
                  <a:lnTo>
                    <a:pt x="851" y="652"/>
                  </a:lnTo>
                  <a:lnTo>
                    <a:pt x="908" y="709"/>
                  </a:lnTo>
                  <a:lnTo>
                    <a:pt x="1163" y="567"/>
                  </a:lnTo>
                  <a:lnTo>
                    <a:pt x="1333" y="567"/>
                  </a:lnTo>
                  <a:lnTo>
                    <a:pt x="1475" y="511"/>
                  </a:lnTo>
                  <a:lnTo>
                    <a:pt x="1418" y="425"/>
                  </a:lnTo>
                  <a:lnTo>
                    <a:pt x="1446" y="340"/>
                  </a:lnTo>
                  <a:lnTo>
                    <a:pt x="1446" y="284"/>
                  </a:lnTo>
                  <a:lnTo>
                    <a:pt x="1531" y="255"/>
                  </a:lnTo>
                  <a:lnTo>
                    <a:pt x="1503" y="199"/>
                  </a:lnTo>
                  <a:lnTo>
                    <a:pt x="1645" y="227"/>
                  </a:lnTo>
                  <a:lnTo>
                    <a:pt x="1730" y="170"/>
                  </a:lnTo>
                  <a:lnTo>
                    <a:pt x="1957" y="170"/>
                  </a:lnTo>
                  <a:lnTo>
                    <a:pt x="2042" y="85"/>
                  </a:lnTo>
                  <a:lnTo>
                    <a:pt x="2212" y="57"/>
                  </a:lnTo>
                  <a:lnTo>
                    <a:pt x="2268" y="85"/>
                  </a:lnTo>
                  <a:lnTo>
                    <a:pt x="2325" y="57"/>
                  </a:lnTo>
                  <a:lnTo>
                    <a:pt x="2382" y="85"/>
                  </a:lnTo>
                  <a:lnTo>
                    <a:pt x="2524" y="0"/>
                  </a:lnTo>
                  <a:lnTo>
                    <a:pt x="2524" y="29"/>
                  </a:lnTo>
                  <a:lnTo>
                    <a:pt x="2609" y="57"/>
                  </a:lnTo>
                  <a:lnTo>
                    <a:pt x="2552" y="85"/>
                  </a:lnTo>
                  <a:lnTo>
                    <a:pt x="2467" y="85"/>
                  </a:lnTo>
                  <a:lnTo>
                    <a:pt x="2439" y="142"/>
                  </a:lnTo>
                  <a:lnTo>
                    <a:pt x="2240" y="114"/>
                  </a:lnTo>
                  <a:lnTo>
                    <a:pt x="2212" y="142"/>
                  </a:lnTo>
                  <a:lnTo>
                    <a:pt x="2183" y="114"/>
                  </a:lnTo>
                  <a:lnTo>
                    <a:pt x="2127" y="142"/>
                  </a:lnTo>
                  <a:lnTo>
                    <a:pt x="2127" y="227"/>
                  </a:lnTo>
                  <a:lnTo>
                    <a:pt x="2013" y="340"/>
                  </a:lnTo>
                  <a:lnTo>
                    <a:pt x="2070" y="425"/>
                  </a:lnTo>
                  <a:lnTo>
                    <a:pt x="1957" y="454"/>
                  </a:lnTo>
                  <a:lnTo>
                    <a:pt x="2013" y="482"/>
                  </a:lnTo>
                  <a:lnTo>
                    <a:pt x="2013" y="539"/>
                  </a:lnTo>
                  <a:lnTo>
                    <a:pt x="2155" y="567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681"/>
                  </a:lnTo>
                  <a:lnTo>
                    <a:pt x="2268" y="652"/>
                  </a:lnTo>
                  <a:lnTo>
                    <a:pt x="2325" y="681"/>
                  </a:lnTo>
                  <a:lnTo>
                    <a:pt x="2325" y="624"/>
                  </a:lnTo>
                  <a:lnTo>
                    <a:pt x="2353" y="652"/>
                  </a:lnTo>
                  <a:lnTo>
                    <a:pt x="2410" y="596"/>
                  </a:lnTo>
                  <a:lnTo>
                    <a:pt x="2382" y="737"/>
                  </a:lnTo>
                  <a:lnTo>
                    <a:pt x="2439" y="737"/>
                  </a:lnTo>
                  <a:lnTo>
                    <a:pt x="2467" y="737"/>
                  </a:lnTo>
                  <a:lnTo>
                    <a:pt x="2467" y="681"/>
                  </a:lnTo>
                  <a:lnTo>
                    <a:pt x="2552" y="652"/>
                  </a:lnTo>
                  <a:lnTo>
                    <a:pt x="2495" y="737"/>
                  </a:lnTo>
                  <a:lnTo>
                    <a:pt x="2524" y="766"/>
                  </a:lnTo>
                  <a:lnTo>
                    <a:pt x="2665" y="737"/>
                  </a:lnTo>
                  <a:lnTo>
                    <a:pt x="2665" y="681"/>
                  </a:lnTo>
                  <a:lnTo>
                    <a:pt x="2779" y="681"/>
                  </a:lnTo>
                  <a:lnTo>
                    <a:pt x="2807" y="709"/>
                  </a:lnTo>
                  <a:lnTo>
                    <a:pt x="2920" y="737"/>
                  </a:lnTo>
                  <a:lnTo>
                    <a:pt x="2949" y="822"/>
                  </a:lnTo>
                  <a:lnTo>
                    <a:pt x="2779" y="766"/>
                  </a:lnTo>
                  <a:lnTo>
                    <a:pt x="2750" y="822"/>
                  </a:lnTo>
                  <a:lnTo>
                    <a:pt x="2722" y="822"/>
                  </a:lnTo>
                  <a:lnTo>
                    <a:pt x="2694" y="766"/>
                  </a:lnTo>
                  <a:lnTo>
                    <a:pt x="2552" y="851"/>
                  </a:lnTo>
                  <a:lnTo>
                    <a:pt x="2580" y="964"/>
                  </a:lnTo>
                  <a:lnTo>
                    <a:pt x="2495" y="936"/>
                  </a:lnTo>
                  <a:lnTo>
                    <a:pt x="2467" y="851"/>
                  </a:lnTo>
                  <a:lnTo>
                    <a:pt x="2410" y="851"/>
                  </a:lnTo>
                  <a:lnTo>
                    <a:pt x="2439" y="1049"/>
                  </a:lnTo>
                  <a:lnTo>
                    <a:pt x="2495" y="992"/>
                  </a:lnTo>
                  <a:lnTo>
                    <a:pt x="2580" y="1021"/>
                  </a:lnTo>
                  <a:lnTo>
                    <a:pt x="2524" y="1049"/>
                  </a:lnTo>
                  <a:lnTo>
                    <a:pt x="2439" y="1191"/>
                  </a:lnTo>
                  <a:lnTo>
                    <a:pt x="2382" y="1163"/>
                  </a:lnTo>
                  <a:lnTo>
                    <a:pt x="2382" y="1219"/>
                  </a:lnTo>
                  <a:lnTo>
                    <a:pt x="2325" y="1276"/>
                  </a:lnTo>
                  <a:lnTo>
                    <a:pt x="2268" y="1248"/>
                  </a:lnTo>
                  <a:lnTo>
                    <a:pt x="2268" y="1304"/>
                  </a:lnTo>
                  <a:lnTo>
                    <a:pt x="2212" y="1361"/>
                  </a:lnTo>
                  <a:lnTo>
                    <a:pt x="2297" y="1361"/>
                  </a:lnTo>
                  <a:lnTo>
                    <a:pt x="2325" y="1446"/>
                  </a:lnTo>
                  <a:lnTo>
                    <a:pt x="2353" y="1333"/>
                  </a:lnTo>
                  <a:lnTo>
                    <a:pt x="2439" y="1418"/>
                  </a:lnTo>
                  <a:lnTo>
                    <a:pt x="2439" y="1361"/>
                  </a:lnTo>
                  <a:lnTo>
                    <a:pt x="2382" y="1333"/>
                  </a:lnTo>
                  <a:lnTo>
                    <a:pt x="2467" y="1276"/>
                  </a:lnTo>
                  <a:lnTo>
                    <a:pt x="2580" y="1361"/>
                  </a:lnTo>
                  <a:lnTo>
                    <a:pt x="2552" y="1418"/>
                  </a:lnTo>
                  <a:lnTo>
                    <a:pt x="2410" y="1503"/>
                  </a:lnTo>
                  <a:lnTo>
                    <a:pt x="2410" y="1559"/>
                  </a:lnTo>
                  <a:lnTo>
                    <a:pt x="2382" y="1616"/>
                  </a:lnTo>
                  <a:lnTo>
                    <a:pt x="2325" y="1588"/>
                  </a:lnTo>
                  <a:lnTo>
                    <a:pt x="2353" y="1531"/>
                  </a:lnTo>
                  <a:lnTo>
                    <a:pt x="2240" y="1474"/>
                  </a:lnTo>
                  <a:lnTo>
                    <a:pt x="2268" y="1559"/>
                  </a:lnTo>
                  <a:lnTo>
                    <a:pt x="2183" y="1645"/>
                  </a:lnTo>
                  <a:lnTo>
                    <a:pt x="2127" y="1531"/>
                  </a:lnTo>
                  <a:lnTo>
                    <a:pt x="2127" y="1645"/>
                  </a:lnTo>
                  <a:lnTo>
                    <a:pt x="2070" y="1616"/>
                  </a:lnTo>
                  <a:lnTo>
                    <a:pt x="2042" y="1616"/>
                  </a:lnTo>
                  <a:lnTo>
                    <a:pt x="2013" y="1588"/>
                  </a:lnTo>
                  <a:lnTo>
                    <a:pt x="2013" y="1531"/>
                  </a:lnTo>
                  <a:lnTo>
                    <a:pt x="1985" y="1503"/>
                  </a:lnTo>
                  <a:lnTo>
                    <a:pt x="1957" y="1588"/>
                  </a:lnTo>
                  <a:lnTo>
                    <a:pt x="2013" y="1673"/>
                  </a:lnTo>
                  <a:lnTo>
                    <a:pt x="2013" y="1786"/>
                  </a:lnTo>
                  <a:lnTo>
                    <a:pt x="1928" y="1616"/>
                  </a:lnTo>
                  <a:lnTo>
                    <a:pt x="1900" y="1645"/>
                  </a:lnTo>
                  <a:lnTo>
                    <a:pt x="1928" y="1673"/>
                  </a:lnTo>
                  <a:lnTo>
                    <a:pt x="1872" y="1673"/>
                  </a:lnTo>
                  <a:lnTo>
                    <a:pt x="1928" y="1758"/>
                  </a:lnTo>
                  <a:lnTo>
                    <a:pt x="1872" y="1815"/>
                  </a:lnTo>
                  <a:lnTo>
                    <a:pt x="1985" y="1843"/>
                  </a:lnTo>
                  <a:lnTo>
                    <a:pt x="1786" y="1928"/>
                  </a:lnTo>
                  <a:lnTo>
                    <a:pt x="1758" y="1843"/>
                  </a:lnTo>
                  <a:lnTo>
                    <a:pt x="1786" y="1730"/>
                  </a:lnTo>
                  <a:lnTo>
                    <a:pt x="1730" y="1673"/>
                  </a:lnTo>
                  <a:lnTo>
                    <a:pt x="1815" y="1531"/>
                  </a:lnTo>
                  <a:lnTo>
                    <a:pt x="1815" y="1418"/>
                  </a:lnTo>
                  <a:lnTo>
                    <a:pt x="1730" y="1418"/>
                  </a:lnTo>
                  <a:lnTo>
                    <a:pt x="1673" y="1389"/>
                  </a:lnTo>
                  <a:lnTo>
                    <a:pt x="1503" y="1446"/>
                  </a:lnTo>
                  <a:lnTo>
                    <a:pt x="1446" y="1361"/>
                  </a:lnTo>
                  <a:lnTo>
                    <a:pt x="1390" y="1333"/>
                  </a:lnTo>
                  <a:lnTo>
                    <a:pt x="1248" y="1361"/>
                  </a:lnTo>
                  <a:lnTo>
                    <a:pt x="1219" y="1559"/>
                  </a:lnTo>
                  <a:lnTo>
                    <a:pt x="1134" y="1616"/>
                  </a:lnTo>
                  <a:lnTo>
                    <a:pt x="1106" y="1730"/>
                  </a:lnTo>
                  <a:lnTo>
                    <a:pt x="1021" y="1701"/>
                  </a:lnTo>
                  <a:lnTo>
                    <a:pt x="908" y="1730"/>
                  </a:lnTo>
                  <a:lnTo>
                    <a:pt x="539" y="1701"/>
                  </a:lnTo>
                  <a:lnTo>
                    <a:pt x="426" y="1815"/>
                  </a:lnTo>
                  <a:lnTo>
                    <a:pt x="284" y="1786"/>
                  </a:lnTo>
                  <a:lnTo>
                    <a:pt x="142" y="1673"/>
                  </a:lnTo>
                  <a:lnTo>
                    <a:pt x="171" y="1559"/>
                  </a:lnTo>
                  <a:lnTo>
                    <a:pt x="142" y="1446"/>
                  </a:lnTo>
                  <a:lnTo>
                    <a:pt x="57" y="1474"/>
                  </a:lnTo>
                  <a:lnTo>
                    <a:pt x="0" y="133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6272" y="5689"/>
              <a:ext cx="113" cy="85"/>
            </a:xfrm>
            <a:custGeom>
              <a:avLst/>
              <a:gdLst>
                <a:gd name="T0" fmla="*/ 28 w 113"/>
                <a:gd name="T1" fmla="*/ 0 h 85"/>
                <a:gd name="T2" fmla="*/ 0 w 113"/>
                <a:gd name="T3" fmla="*/ 57 h 85"/>
                <a:gd name="T4" fmla="*/ 113 w 113"/>
                <a:gd name="T5" fmla="*/ 85 h 85"/>
                <a:gd name="T6" fmla="*/ 113 w 113"/>
                <a:gd name="T7" fmla="*/ 28 h 85"/>
                <a:gd name="T8" fmla="*/ 56 w 113"/>
                <a:gd name="T9" fmla="*/ 0 h 85"/>
                <a:gd name="T10" fmla="*/ 28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28" y="0"/>
                  </a:moveTo>
                  <a:lnTo>
                    <a:pt x="0" y="57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7037" y="4527"/>
              <a:ext cx="113" cy="170"/>
            </a:xfrm>
            <a:custGeom>
              <a:avLst/>
              <a:gdLst>
                <a:gd name="T0" fmla="*/ 28 w 113"/>
                <a:gd name="T1" fmla="*/ 170 h 170"/>
                <a:gd name="T2" fmla="*/ 0 w 113"/>
                <a:gd name="T3" fmla="*/ 113 h 170"/>
                <a:gd name="T4" fmla="*/ 85 w 113"/>
                <a:gd name="T5" fmla="*/ 0 h 170"/>
                <a:gd name="T6" fmla="*/ 113 w 113"/>
                <a:gd name="T7" fmla="*/ 113 h 170"/>
                <a:gd name="T8" fmla="*/ 28 w 11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28" y="170"/>
                  </a:moveTo>
                  <a:lnTo>
                    <a:pt x="0" y="113"/>
                  </a:lnTo>
                  <a:lnTo>
                    <a:pt x="85" y="0"/>
                  </a:lnTo>
                  <a:lnTo>
                    <a:pt x="113" y="113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6300" y="4328"/>
              <a:ext cx="227" cy="199"/>
            </a:xfrm>
            <a:custGeom>
              <a:avLst/>
              <a:gdLst>
                <a:gd name="T0" fmla="*/ 227 w 227"/>
                <a:gd name="T1" fmla="*/ 113 h 199"/>
                <a:gd name="T2" fmla="*/ 57 w 227"/>
                <a:gd name="T3" fmla="*/ 199 h 199"/>
                <a:gd name="T4" fmla="*/ 0 w 227"/>
                <a:gd name="T5" fmla="*/ 170 h 199"/>
                <a:gd name="T6" fmla="*/ 57 w 227"/>
                <a:gd name="T7" fmla="*/ 85 h 199"/>
                <a:gd name="T8" fmla="*/ 57 w 227"/>
                <a:gd name="T9" fmla="*/ 0 h 199"/>
                <a:gd name="T10" fmla="*/ 170 w 227"/>
                <a:gd name="T11" fmla="*/ 0 h 199"/>
                <a:gd name="T12" fmla="*/ 113 w 227"/>
                <a:gd name="T13" fmla="*/ 57 h 199"/>
                <a:gd name="T14" fmla="*/ 198 w 227"/>
                <a:gd name="T15" fmla="*/ 113 h 199"/>
                <a:gd name="T16" fmla="*/ 227 w 227"/>
                <a:gd name="T17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9">
                  <a:moveTo>
                    <a:pt x="227" y="113"/>
                  </a:moveTo>
                  <a:lnTo>
                    <a:pt x="57" y="199"/>
                  </a:lnTo>
                  <a:lnTo>
                    <a:pt x="0" y="170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98" y="113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6442" y="2797"/>
              <a:ext cx="141" cy="85"/>
            </a:xfrm>
            <a:custGeom>
              <a:avLst/>
              <a:gdLst>
                <a:gd name="T0" fmla="*/ 56 w 141"/>
                <a:gd name="T1" fmla="*/ 85 h 85"/>
                <a:gd name="T2" fmla="*/ 0 w 141"/>
                <a:gd name="T3" fmla="*/ 29 h 85"/>
                <a:gd name="T4" fmla="*/ 141 w 141"/>
                <a:gd name="T5" fmla="*/ 0 h 85"/>
                <a:gd name="T6" fmla="*/ 56 w 14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85">
                  <a:moveTo>
                    <a:pt x="56" y="85"/>
                  </a:moveTo>
                  <a:lnTo>
                    <a:pt x="0" y="29"/>
                  </a:lnTo>
                  <a:lnTo>
                    <a:pt x="141" y="0"/>
                  </a:lnTo>
                  <a:lnTo>
                    <a:pt x="56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5676" y="3676"/>
              <a:ext cx="1078" cy="567"/>
            </a:xfrm>
            <a:custGeom>
              <a:avLst/>
              <a:gdLst>
                <a:gd name="T0" fmla="*/ 57 w 1078"/>
                <a:gd name="T1" fmla="*/ 539 h 567"/>
                <a:gd name="T2" fmla="*/ 199 w 1078"/>
                <a:gd name="T3" fmla="*/ 567 h 567"/>
                <a:gd name="T4" fmla="*/ 284 w 1078"/>
                <a:gd name="T5" fmla="*/ 510 h 567"/>
                <a:gd name="T6" fmla="*/ 511 w 1078"/>
                <a:gd name="T7" fmla="*/ 510 h 567"/>
                <a:gd name="T8" fmla="*/ 596 w 1078"/>
                <a:gd name="T9" fmla="*/ 425 h 567"/>
                <a:gd name="T10" fmla="*/ 766 w 1078"/>
                <a:gd name="T11" fmla="*/ 397 h 567"/>
                <a:gd name="T12" fmla="*/ 822 w 1078"/>
                <a:gd name="T13" fmla="*/ 425 h 567"/>
                <a:gd name="T14" fmla="*/ 879 w 1078"/>
                <a:gd name="T15" fmla="*/ 397 h 567"/>
                <a:gd name="T16" fmla="*/ 936 w 1078"/>
                <a:gd name="T17" fmla="*/ 425 h 567"/>
                <a:gd name="T18" fmla="*/ 1078 w 1078"/>
                <a:gd name="T19" fmla="*/ 340 h 567"/>
                <a:gd name="T20" fmla="*/ 1049 w 1078"/>
                <a:gd name="T21" fmla="*/ 255 h 567"/>
                <a:gd name="T22" fmla="*/ 1078 w 1078"/>
                <a:gd name="T23" fmla="*/ 198 h 567"/>
                <a:gd name="T24" fmla="*/ 993 w 1078"/>
                <a:gd name="T25" fmla="*/ 198 h 567"/>
                <a:gd name="T26" fmla="*/ 993 w 1078"/>
                <a:gd name="T27" fmla="*/ 340 h 567"/>
                <a:gd name="T28" fmla="*/ 907 w 1078"/>
                <a:gd name="T29" fmla="*/ 369 h 567"/>
                <a:gd name="T30" fmla="*/ 907 w 1078"/>
                <a:gd name="T31" fmla="*/ 312 h 567"/>
                <a:gd name="T32" fmla="*/ 822 w 1078"/>
                <a:gd name="T33" fmla="*/ 340 h 567"/>
                <a:gd name="T34" fmla="*/ 794 w 1078"/>
                <a:gd name="T35" fmla="*/ 312 h 567"/>
                <a:gd name="T36" fmla="*/ 766 w 1078"/>
                <a:gd name="T37" fmla="*/ 227 h 567"/>
                <a:gd name="T38" fmla="*/ 822 w 1078"/>
                <a:gd name="T39" fmla="*/ 170 h 567"/>
                <a:gd name="T40" fmla="*/ 709 w 1078"/>
                <a:gd name="T41" fmla="*/ 198 h 567"/>
                <a:gd name="T42" fmla="*/ 737 w 1078"/>
                <a:gd name="T43" fmla="*/ 284 h 567"/>
                <a:gd name="T44" fmla="*/ 709 w 1078"/>
                <a:gd name="T45" fmla="*/ 312 h 567"/>
                <a:gd name="T46" fmla="*/ 709 w 1078"/>
                <a:gd name="T47" fmla="*/ 340 h 567"/>
                <a:gd name="T48" fmla="*/ 624 w 1078"/>
                <a:gd name="T49" fmla="*/ 369 h 567"/>
                <a:gd name="T50" fmla="*/ 624 w 1078"/>
                <a:gd name="T51" fmla="*/ 312 h 567"/>
                <a:gd name="T52" fmla="*/ 624 w 1078"/>
                <a:gd name="T53" fmla="*/ 284 h 567"/>
                <a:gd name="T54" fmla="*/ 567 w 1078"/>
                <a:gd name="T55" fmla="*/ 312 h 567"/>
                <a:gd name="T56" fmla="*/ 539 w 1078"/>
                <a:gd name="T57" fmla="*/ 255 h 567"/>
                <a:gd name="T58" fmla="*/ 482 w 1078"/>
                <a:gd name="T59" fmla="*/ 312 h 567"/>
                <a:gd name="T60" fmla="*/ 397 w 1078"/>
                <a:gd name="T61" fmla="*/ 312 h 567"/>
                <a:gd name="T62" fmla="*/ 426 w 1078"/>
                <a:gd name="T63" fmla="*/ 255 h 567"/>
                <a:gd name="T64" fmla="*/ 369 w 1078"/>
                <a:gd name="T65" fmla="*/ 227 h 567"/>
                <a:gd name="T66" fmla="*/ 426 w 1078"/>
                <a:gd name="T67" fmla="*/ 227 h 567"/>
                <a:gd name="T68" fmla="*/ 426 w 1078"/>
                <a:gd name="T69" fmla="*/ 198 h 567"/>
                <a:gd name="T70" fmla="*/ 482 w 1078"/>
                <a:gd name="T71" fmla="*/ 170 h 567"/>
                <a:gd name="T72" fmla="*/ 454 w 1078"/>
                <a:gd name="T73" fmla="*/ 142 h 567"/>
                <a:gd name="T74" fmla="*/ 511 w 1078"/>
                <a:gd name="T75" fmla="*/ 113 h 567"/>
                <a:gd name="T76" fmla="*/ 567 w 1078"/>
                <a:gd name="T77" fmla="*/ 142 h 567"/>
                <a:gd name="T78" fmla="*/ 596 w 1078"/>
                <a:gd name="T79" fmla="*/ 142 h 567"/>
                <a:gd name="T80" fmla="*/ 596 w 1078"/>
                <a:gd name="T81" fmla="*/ 85 h 567"/>
                <a:gd name="T82" fmla="*/ 681 w 1078"/>
                <a:gd name="T83" fmla="*/ 28 h 567"/>
                <a:gd name="T84" fmla="*/ 624 w 1078"/>
                <a:gd name="T85" fmla="*/ 0 h 567"/>
                <a:gd name="T86" fmla="*/ 539 w 1078"/>
                <a:gd name="T87" fmla="*/ 57 h 567"/>
                <a:gd name="T88" fmla="*/ 539 w 1078"/>
                <a:gd name="T89" fmla="*/ 85 h 567"/>
                <a:gd name="T90" fmla="*/ 454 w 1078"/>
                <a:gd name="T91" fmla="*/ 85 h 567"/>
                <a:gd name="T92" fmla="*/ 397 w 1078"/>
                <a:gd name="T93" fmla="*/ 170 h 567"/>
                <a:gd name="T94" fmla="*/ 227 w 1078"/>
                <a:gd name="T95" fmla="*/ 170 h 567"/>
                <a:gd name="T96" fmla="*/ 227 w 1078"/>
                <a:gd name="T97" fmla="*/ 198 h 567"/>
                <a:gd name="T98" fmla="*/ 170 w 1078"/>
                <a:gd name="T99" fmla="*/ 198 h 567"/>
                <a:gd name="T100" fmla="*/ 114 w 1078"/>
                <a:gd name="T101" fmla="*/ 284 h 567"/>
                <a:gd name="T102" fmla="*/ 0 w 1078"/>
                <a:gd name="T103" fmla="*/ 312 h 567"/>
                <a:gd name="T104" fmla="*/ 57 w 1078"/>
                <a:gd name="T105" fmla="*/ 425 h 567"/>
                <a:gd name="T106" fmla="*/ 85 w 1078"/>
                <a:gd name="T107" fmla="*/ 425 h 567"/>
                <a:gd name="T108" fmla="*/ 57 w 1078"/>
                <a:gd name="T109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567">
                  <a:moveTo>
                    <a:pt x="57" y="539"/>
                  </a:moveTo>
                  <a:lnTo>
                    <a:pt x="199" y="567"/>
                  </a:lnTo>
                  <a:lnTo>
                    <a:pt x="284" y="510"/>
                  </a:lnTo>
                  <a:lnTo>
                    <a:pt x="511" y="510"/>
                  </a:lnTo>
                  <a:lnTo>
                    <a:pt x="596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879" y="397"/>
                  </a:lnTo>
                  <a:lnTo>
                    <a:pt x="936" y="425"/>
                  </a:lnTo>
                  <a:lnTo>
                    <a:pt x="1078" y="340"/>
                  </a:lnTo>
                  <a:lnTo>
                    <a:pt x="1049" y="255"/>
                  </a:lnTo>
                  <a:lnTo>
                    <a:pt x="1078" y="198"/>
                  </a:lnTo>
                  <a:lnTo>
                    <a:pt x="993" y="198"/>
                  </a:lnTo>
                  <a:lnTo>
                    <a:pt x="993" y="340"/>
                  </a:lnTo>
                  <a:lnTo>
                    <a:pt x="907" y="369"/>
                  </a:lnTo>
                  <a:lnTo>
                    <a:pt x="907" y="312"/>
                  </a:lnTo>
                  <a:lnTo>
                    <a:pt x="822" y="340"/>
                  </a:lnTo>
                  <a:lnTo>
                    <a:pt x="794" y="312"/>
                  </a:lnTo>
                  <a:lnTo>
                    <a:pt x="766" y="227"/>
                  </a:lnTo>
                  <a:lnTo>
                    <a:pt x="822" y="170"/>
                  </a:lnTo>
                  <a:lnTo>
                    <a:pt x="709" y="198"/>
                  </a:lnTo>
                  <a:lnTo>
                    <a:pt x="737" y="284"/>
                  </a:lnTo>
                  <a:lnTo>
                    <a:pt x="709" y="312"/>
                  </a:lnTo>
                  <a:lnTo>
                    <a:pt x="709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624" y="284"/>
                  </a:lnTo>
                  <a:lnTo>
                    <a:pt x="567" y="312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397" y="312"/>
                  </a:lnTo>
                  <a:lnTo>
                    <a:pt x="426" y="255"/>
                  </a:lnTo>
                  <a:lnTo>
                    <a:pt x="369" y="227"/>
                  </a:lnTo>
                  <a:lnTo>
                    <a:pt x="426" y="227"/>
                  </a:lnTo>
                  <a:lnTo>
                    <a:pt x="426" y="198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42"/>
                  </a:lnTo>
                  <a:lnTo>
                    <a:pt x="596" y="142"/>
                  </a:lnTo>
                  <a:lnTo>
                    <a:pt x="596" y="85"/>
                  </a:lnTo>
                  <a:lnTo>
                    <a:pt x="681" y="28"/>
                  </a:lnTo>
                  <a:lnTo>
                    <a:pt x="624" y="0"/>
                  </a:lnTo>
                  <a:lnTo>
                    <a:pt x="539" y="57"/>
                  </a:lnTo>
                  <a:lnTo>
                    <a:pt x="539" y="85"/>
                  </a:lnTo>
                  <a:lnTo>
                    <a:pt x="454" y="85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98"/>
                  </a:lnTo>
                  <a:lnTo>
                    <a:pt x="170" y="198"/>
                  </a:lnTo>
                  <a:lnTo>
                    <a:pt x="114" y="284"/>
                  </a:lnTo>
                  <a:lnTo>
                    <a:pt x="0" y="312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57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4939" y="3194"/>
              <a:ext cx="1361" cy="1531"/>
            </a:xfrm>
            <a:custGeom>
              <a:avLst/>
              <a:gdLst>
                <a:gd name="T0" fmla="*/ 170 w 1361"/>
                <a:gd name="T1" fmla="*/ 766 h 1531"/>
                <a:gd name="T2" fmla="*/ 170 w 1361"/>
                <a:gd name="T3" fmla="*/ 936 h 1531"/>
                <a:gd name="T4" fmla="*/ 114 w 1361"/>
                <a:gd name="T5" fmla="*/ 1049 h 1531"/>
                <a:gd name="T6" fmla="*/ 0 w 1361"/>
                <a:gd name="T7" fmla="*/ 1191 h 1531"/>
                <a:gd name="T8" fmla="*/ 142 w 1361"/>
                <a:gd name="T9" fmla="*/ 1361 h 1531"/>
                <a:gd name="T10" fmla="*/ 199 w 1361"/>
                <a:gd name="T11" fmla="*/ 1531 h 1531"/>
                <a:gd name="T12" fmla="*/ 624 w 1361"/>
                <a:gd name="T13" fmla="*/ 1389 h 1531"/>
                <a:gd name="T14" fmla="*/ 709 w 1361"/>
                <a:gd name="T15" fmla="*/ 1247 h 1531"/>
                <a:gd name="T16" fmla="*/ 737 w 1361"/>
                <a:gd name="T17" fmla="*/ 1106 h 1531"/>
                <a:gd name="T18" fmla="*/ 794 w 1361"/>
                <a:gd name="T19" fmla="*/ 1021 h 1531"/>
                <a:gd name="T20" fmla="*/ 794 w 1361"/>
                <a:gd name="T21" fmla="*/ 907 h 1531"/>
                <a:gd name="T22" fmla="*/ 851 w 1361"/>
                <a:gd name="T23" fmla="*/ 766 h 1531"/>
                <a:gd name="T24" fmla="*/ 964 w 1361"/>
                <a:gd name="T25" fmla="*/ 680 h 1531"/>
                <a:gd name="T26" fmla="*/ 1134 w 1361"/>
                <a:gd name="T27" fmla="*/ 652 h 1531"/>
                <a:gd name="T28" fmla="*/ 1276 w 1361"/>
                <a:gd name="T29" fmla="*/ 567 h 1531"/>
                <a:gd name="T30" fmla="*/ 1361 w 1361"/>
                <a:gd name="T31" fmla="*/ 482 h 1531"/>
                <a:gd name="T32" fmla="*/ 1276 w 1361"/>
                <a:gd name="T33" fmla="*/ 510 h 1531"/>
                <a:gd name="T34" fmla="*/ 1219 w 1361"/>
                <a:gd name="T35" fmla="*/ 539 h 1531"/>
                <a:gd name="T36" fmla="*/ 1248 w 1361"/>
                <a:gd name="T37" fmla="*/ 454 h 1531"/>
                <a:gd name="T38" fmla="*/ 1049 w 1361"/>
                <a:gd name="T39" fmla="*/ 567 h 1531"/>
                <a:gd name="T40" fmla="*/ 1049 w 1361"/>
                <a:gd name="T41" fmla="*/ 510 h 1531"/>
                <a:gd name="T42" fmla="*/ 936 w 1361"/>
                <a:gd name="T43" fmla="*/ 539 h 1531"/>
                <a:gd name="T44" fmla="*/ 879 w 1361"/>
                <a:gd name="T45" fmla="*/ 425 h 1531"/>
                <a:gd name="T46" fmla="*/ 936 w 1361"/>
                <a:gd name="T47" fmla="*/ 312 h 1531"/>
                <a:gd name="T48" fmla="*/ 1077 w 1361"/>
                <a:gd name="T49" fmla="*/ 142 h 1531"/>
                <a:gd name="T50" fmla="*/ 879 w 1361"/>
                <a:gd name="T51" fmla="*/ 57 h 1531"/>
                <a:gd name="T52" fmla="*/ 794 w 1361"/>
                <a:gd name="T53" fmla="*/ 113 h 1531"/>
                <a:gd name="T54" fmla="*/ 567 w 1361"/>
                <a:gd name="T55" fmla="*/ 255 h 1531"/>
                <a:gd name="T56" fmla="*/ 454 w 1361"/>
                <a:gd name="T57" fmla="*/ 340 h 1531"/>
                <a:gd name="T58" fmla="*/ 425 w 1361"/>
                <a:gd name="T59" fmla="*/ 454 h 1531"/>
                <a:gd name="T60" fmla="*/ 369 w 1361"/>
                <a:gd name="T61" fmla="*/ 680 h 1531"/>
                <a:gd name="T62" fmla="*/ 284 w 1361"/>
                <a:gd name="T63" fmla="*/ 76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531">
                  <a:moveTo>
                    <a:pt x="255" y="737"/>
                  </a:moveTo>
                  <a:lnTo>
                    <a:pt x="170" y="766"/>
                  </a:lnTo>
                  <a:lnTo>
                    <a:pt x="85" y="907"/>
                  </a:lnTo>
                  <a:lnTo>
                    <a:pt x="170" y="936"/>
                  </a:lnTo>
                  <a:lnTo>
                    <a:pt x="170" y="992"/>
                  </a:lnTo>
                  <a:lnTo>
                    <a:pt x="114" y="1049"/>
                  </a:lnTo>
                  <a:lnTo>
                    <a:pt x="29" y="1049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142" y="1361"/>
                  </a:lnTo>
                  <a:lnTo>
                    <a:pt x="142" y="1474"/>
                  </a:lnTo>
                  <a:lnTo>
                    <a:pt x="199" y="1531"/>
                  </a:lnTo>
                  <a:lnTo>
                    <a:pt x="454" y="1389"/>
                  </a:lnTo>
                  <a:lnTo>
                    <a:pt x="624" y="1389"/>
                  </a:lnTo>
                  <a:lnTo>
                    <a:pt x="766" y="1333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737" y="1106"/>
                  </a:lnTo>
                  <a:lnTo>
                    <a:pt x="822" y="1077"/>
                  </a:lnTo>
                  <a:lnTo>
                    <a:pt x="794" y="1021"/>
                  </a:lnTo>
                  <a:lnTo>
                    <a:pt x="822" y="907"/>
                  </a:lnTo>
                  <a:lnTo>
                    <a:pt x="794" y="907"/>
                  </a:lnTo>
                  <a:lnTo>
                    <a:pt x="737" y="794"/>
                  </a:lnTo>
                  <a:lnTo>
                    <a:pt x="851" y="766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1134" y="652"/>
                  </a:lnTo>
                  <a:lnTo>
                    <a:pt x="1191" y="567"/>
                  </a:lnTo>
                  <a:lnTo>
                    <a:pt x="1276" y="567"/>
                  </a:lnTo>
                  <a:lnTo>
                    <a:pt x="1276" y="539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276" y="510"/>
                  </a:lnTo>
                  <a:lnTo>
                    <a:pt x="1248" y="482"/>
                  </a:lnTo>
                  <a:lnTo>
                    <a:pt x="1219" y="539"/>
                  </a:lnTo>
                  <a:lnTo>
                    <a:pt x="1191" y="510"/>
                  </a:lnTo>
                  <a:lnTo>
                    <a:pt x="1248" y="454"/>
                  </a:lnTo>
                  <a:lnTo>
                    <a:pt x="1163" y="454"/>
                  </a:lnTo>
                  <a:lnTo>
                    <a:pt x="1049" y="567"/>
                  </a:lnTo>
                  <a:lnTo>
                    <a:pt x="1021" y="567"/>
                  </a:lnTo>
                  <a:lnTo>
                    <a:pt x="1049" y="510"/>
                  </a:lnTo>
                  <a:lnTo>
                    <a:pt x="992" y="482"/>
                  </a:lnTo>
                  <a:lnTo>
                    <a:pt x="936" y="539"/>
                  </a:lnTo>
                  <a:lnTo>
                    <a:pt x="879" y="539"/>
                  </a:lnTo>
                  <a:lnTo>
                    <a:pt x="879" y="425"/>
                  </a:lnTo>
                  <a:lnTo>
                    <a:pt x="992" y="340"/>
                  </a:lnTo>
                  <a:lnTo>
                    <a:pt x="936" y="312"/>
                  </a:lnTo>
                  <a:lnTo>
                    <a:pt x="992" y="170"/>
                  </a:lnTo>
                  <a:lnTo>
                    <a:pt x="1077" y="142"/>
                  </a:lnTo>
                  <a:lnTo>
                    <a:pt x="1021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794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454" y="340"/>
                  </a:lnTo>
                  <a:lnTo>
                    <a:pt x="482" y="397"/>
                  </a:lnTo>
                  <a:lnTo>
                    <a:pt x="425" y="454"/>
                  </a:lnTo>
                  <a:lnTo>
                    <a:pt x="454" y="482"/>
                  </a:lnTo>
                  <a:lnTo>
                    <a:pt x="369" y="680"/>
                  </a:lnTo>
                  <a:lnTo>
                    <a:pt x="369" y="766"/>
                  </a:lnTo>
                  <a:lnTo>
                    <a:pt x="284" y="766"/>
                  </a:lnTo>
                  <a:lnTo>
                    <a:pt x="255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3947" y="2826"/>
              <a:ext cx="2353" cy="1190"/>
            </a:xfrm>
            <a:custGeom>
              <a:avLst/>
              <a:gdLst>
                <a:gd name="T0" fmla="*/ 113 w 2353"/>
                <a:gd name="T1" fmla="*/ 793 h 1190"/>
                <a:gd name="T2" fmla="*/ 57 w 2353"/>
                <a:gd name="T3" fmla="*/ 907 h 1190"/>
                <a:gd name="T4" fmla="*/ 57 w 2353"/>
                <a:gd name="T5" fmla="*/ 963 h 1190"/>
                <a:gd name="T6" fmla="*/ 28 w 2353"/>
                <a:gd name="T7" fmla="*/ 1134 h 1190"/>
                <a:gd name="T8" fmla="*/ 170 w 2353"/>
                <a:gd name="T9" fmla="*/ 1162 h 1190"/>
                <a:gd name="T10" fmla="*/ 340 w 2353"/>
                <a:gd name="T11" fmla="*/ 1162 h 1190"/>
                <a:gd name="T12" fmla="*/ 368 w 2353"/>
                <a:gd name="T13" fmla="*/ 1048 h 1190"/>
                <a:gd name="T14" fmla="*/ 652 w 2353"/>
                <a:gd name="T15" fmla="*/ 963 h 1190"/>
                <a:gd name="T16" fmla="*/ 879 w 2353"/>
                <a:gd name="T17" fmla="*/ 992 h 1190"/>
                <a:gd name="T18" fmla="*/ 1191 w 2353"/>
                <a:gd name="T19" fmla="*/ 1077 h 1190"/>
                <a:gd name="T20" fmla="*/ 1276 w 2353"/>
                <a:gd name="T21" fmla="*/ 1134 h 1190"/>
                <a:gd name="T22" fmla="*/ 1361 w 2353"/>
                <a:gd name="T23" fmla="*/ 1048 h 1190"/>
                <a:gd name="T24" fmla="*/ 1417 w 2353"/>
                <a:gd name="T25" fmla="*/ 822 h 1190"/>
                <a:gd name="T26" fmla="*/ 1446 w 2353"/>
                <a:gd name="T27" fmla="*/ 708 h 1190"/>
                <a:gd name="T28" fmla="*/ 1559 w 2353"/>
                <a:gd name="T29" fmla="*/ 623 h 1190"/>
                <a:gd name="T30" fmla="*/ 1786 w 2353"/>
                <a:gd name="T31" fmla="*/ 481 h 1190"/>
                <a:gd name="T32" fmla="*/ 1871 w 2353"/>
                <a:gd name="T33" fmla="*/ 425 h 1190"/>
                <a:gd name="T34" fmla="*/ 2069 w 2353"/>
                <a:gd name="T35" fmla="*/ 510 h 1190"/>
                <a:gd name="T36" fmla="*/ 2126 w 2353"/>
                <a:gd name="T37" fmla="*/ 396 h 1190"/>
                <a:gd name="T38" fmla="*/ 2183 w 2353"/>
                <a:gd name="T39" fmla="*/ 226 h 1190"/>
                <a:gd name="T40" fmla="*/ 2296 w 2353"/>
                <a:gd name="T41" fmla="*/ 198 h 1190"/>
                <a:gd name="T42" fmla="*/ 2353 w 2353"/>
                <a:gd name="T43" fmla="*/ 56 h 1190"/>
                <a:gd name="T44" fmla="*/ 2155 w 2353"/>
                <a:gd name="T45" fmla="*/ 85 h 1190"/>
                <a:gd name="T46" fmla="*/ 2098 w 2353"/>
                <a:gd name="T47" fmla="*/ 113 h 1190"/>
                <a:gd name="T48" fmla="*/ 1729 w 2353"/>
                <a:gd name="T49" fmla="*/ 198 h 1190"/>
                <a:gd name="T50" fmla="*/ 1616 w 2353"/>
                <a:gd name="T51" fmla="*/ 141 h 1190"/>
                <a:gd name="T52" fmla="*/ 1502 w 2353"/>
                <a:gd name="T53" fmla="*/ 141 h 1190"/>
                <a:gd name="T54" fmla="*/ 1332 w 2353"/>
                <a:gd name="T55" fmla="*/ 85 h 1190"/>
                <a:gd name="T56" fmla="*/ 1276 w 2353"/>
                <a:gd name="T57" fmla="*/ 0 h 1190"/>
                <a:gd name="T58" fmla="*/ 1219 w 2353"/>
                <a:gd name="T59" fmla="*/ 0 h 1190"/>
                <a:gd name="T60" fmla="*/ 1219 w 2353"/>
                <a:gd name="T61" fmla="*/ 85 h 1190"/>
                <a:gd name="T62" fmla="*/ 1134 w 2353"/>
                <a:gd name="T63" fmla="*/ 28 h 1190"/>
                <a:gd name="T64" fmla="*/ 964 w 2353"/>
                <a:gd name="T65" fmla="*/ 170 h 1190"/>
                <a:gd name="T66" fmla="*/ 850 w 2353"/>
                <a:gd name="T67" fmla="*/ 113 h 1190"/>
                <a:gd name="T68" fmla="*/ 765 w 2353"/>
                <a:gd name="T69" fmla="*/ 170 h 1190"/>
                <a:gd name="T70" fmla="*/ 482 w 2353"/>
                <a:gd name="T71" fmla="*/ 85 h 1190"/>
                <a:gd name="T72" fmla="*/ 567 w 2353"/>
                <a:gd name="T73" fmla="*/ 198 h 1190"/>
                <a:gd name="T74" fmla="*/ 539 w 2353"/>
                <a:gd name="T75" fmla="*/ 453 h 1190"/>
                <a:gd name="T76" fmla="*/ 397 w 2353"/>
                <a:gd name="T77" fmla="*/ 623 h 1190"/>
                <a:gd name="T78" fmla="*/ 198 w 2353"/>
                <a:gd name="T79" fmla="*/ 79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3" h="1190">
                  <a:moveTo>
                    <a:pt x="198" y="793"/>
                  </a:moveTo>
                  <a:lnTo>
                    <a:pt x="113" y="793"/>
                  </a:lnTo>
                  <a:lnTo>
                    <a:pt x="28" y="822"/>
                  </a:lnTo>
                  <a:lnTo>
                    <a:pt x="57" y="907"/>
                  </a:lnTo>
                  <a:lnTo>
                    <a:pt x="28" y="907"/>
                  </a:lnTo>
                  <a:lnTo>
                    <a:pt x="57" y="963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170" y="1048"/>
                  </a:lnTo>
                  <a:lnTo>
                    <a:pt x="170" y="1162"/>
                  </a:lnTo>
                  <a:lnTo>
                    <a:pt x="255" y="1190"/>
                  </a:lnTo>
                  <a:lnTo>
                    <a:pt x="340" y="1162"/>
                  </a:lnTo>
                  <a:lnTo>
                    <a:pt x="397" y="1077"/>
                  </a:lnTo>
                  <a:lnTo>
                    <a:pt x="368" y="1048"/>
                  </a:lnTo>
                  <a:lnTo>
                    <a:pt x="680" y="878"/>
                  </a:lnTo>
                  <a:lnTo>
                    <a:pt x="652" y="963"/>
                  </a:lnTo>
                  <a:lnTo>
                    <a:pt x="822" y="1020"/>
                  </a:lnTo>
                  <a:lnTo>
                    <a:pt x="879" y="992"/>
                  </a:lnTo>
                  <a:lnTo>
                    <a:pt x="1077" y="1105"/>
                  </a:lnTo>
                  <a:lnTo>
                    <a:pt x="1191" y="1077"/>
                  </a:lnTo>
                  <a:lnTo>
                    <a:pt x="1247" y="1105"/>
                  </a:lnTo>
                  <a:lnTo>
                    <a:pt x="1276" y="1134"/>
                  </a:lnTo>
                  <a:lnTo>
                    <a:pt x="1361" y="1134"/>
                  </a:lnTo>
                  <a:lnTo>
                    <a:pt x="1361" y="1048"/>
                  </a:lnTo>
                  <a:lnTo>
                    <a:pt x="1446" y="850"/>
                  </a:lnTo>
                  <a:lnTo>
                    <a:pt x="1417" y="822"/>
                  </a:lnTo>
                  <a:lnTo>
                    <a:pt x="1474" y="765"/>
                  </a:lnTo>
                  <a:lnTo>
                    <a:pt x="1446" y="708"/>
                  </a:lnTo>
                  <a:lnTo>
                    <a:pt x="1531" y="595"/>
                  </a:lnTo>
                  <a:lnTo>
                    <a:pt x="1559" y="623"/>
                  </a:lnTo>
                  <a:lnTo>
                    <a:pt x="1588" y="538"/>
                  </a:lnTo>
                  <a:lnTo>
                    <a:pt x="1786" y="481"/>
                  </a:lnTo>
                  <a:lnTo>
                    <a:pt x="1814" y="510"/>
                  </a:lnTo>
                  <a:lnTo>
                    <a:pt x="1871" y="425"/>
                  </a:lnTo>
                  <a:lnTo>
                    <a:pt x="2013" y="368"/>
                  </a:lnTo>
                  <a:lnTo>
                    <a:pt x="2069" y="510"/>
                  </a:lnTo>
                  <a:lnTo>
                    <a:pt x="2155" y="425"/>
                  </a:lnTo>
                  <a:lnTo>
                    <a:pt x="2126" y="396"/>
                  </a:lnTo>
                  <a:lnTo>
                    <a:pt x="2211" y="283"/>
                  </a:lnTo>
                  <a:lnTo>
                    <a:pt x="2183" y="226"/>
                  </a:lnTo>
                  <a:lnTo>
                    <a:pt x="2211" y="170"/>
                  </a:lnTo>
                  <a:lnTo>
                    <a:pt x="2296" y="198"/>
                  </a:lnTo>
                  <a:lnTo>
                    <a:pt x="2353" y="85"/>
                  </a:lnTo>
                  <a:lnTo>
                    <a:pt x="2353" y="56"/>
                  </a:lnTo>
                  <a:lnTo>
                    <a:pt x="2240" y="56"/>
                  </a:lnTo>
                  <a:lnTo>
                    <a:pt x="2155" y="85"/>
                  </a:lnTo>
                  <a:lnTo>
                    <a:pt x="2155" y="141"/>
                  </a:lnTo>
                  <a:lnTo>
                    <a:pt x="2098" y="113"/>
                  </a:lnTo>
                  <a:lnTo>
                    <a:pt x="1843" y="198"/>
                  </a:lnTo>
                  <a:lnTo>
                    <a:pt x="1729" y="198"/>
                  </a:lnTo>
                  <a:lnTo>
                    <a:pt x="1729" y="141"/>
                  </a:lnTo>
                  <a:lnTo>
                    <a:pt x="1616" y="141"/>
                  </a:lnTo>
                  <a:lnTo>
                    <a:pt x="1616" y="170"/>
                  </a:lnTo>
                  <a:lnTo>
                    <a:pt x="1502" y="141"/>
                  </a:lnTo>
                  <a:lnTo>
                    <a:pt x="1389" y="28"/>
                  </a:lnTo>
                  <a:lnTo>
                    <a:pt x="1332" y="85"/>
                  </a:lnTo>
                  <a:lnTo>
                    <a:pt x="1304" y="0"/>
                  </a:lnTo>
                  <a:lnTo>
                    <a:pt x="1276" y="0"/>
                  </a:lnTo>
                  <a:lnTo>
                    <a:pt x="1247" y="56"/>
                  </a:lnTo>
                  <a:lnTo>
                    <a:pt x="1219" y="0"/>
                  </a:lnTo>
                  <a:lnTo>
                    <a:pt x="1191" y="0"/>
                  </a:lnTo>
                  <a:lnTo>
                    <a:pt x="1219" y="85"/>
                  </a:lnTo>
                  <a:lnTo>
                    <a:pt x="1191" y="113"/>
                  </a:lnTo>
                  <a:lnTo>
                    <a:pt x="1134" y="28"/>
                  </a:lnTo>
                  <a:lnTo>
                    <a:pt x="992" y="85"/>
                  </a:lnTo>
                  <a:lnTo>
                    <a:pt x="964" y="170"/>
                  </a:lnTo>
                  <a:lnTo>
                    <a:pt x="907" y="85"/>
                  </a:lnTo>
                  <a:lnTo>
                    <a:pt x="850" y="113"/>
                  </a:lnTo>
                  <a:lnTo>
                    <a:pt x="850" y="141"/>
                  </a:lnTo>
                  <a:lnTo>
                    <a:pt x="765" y="170"/>
                  </a:lnTo>
                  <a:lnTo>
                    <a:pt x="624" y="85"/>
                  </a:lnTo>
                  <a:lnTo>
                    <a:pt x="482" y="85"/>
                  </a:lnTo>
                  <a:lnTo>
                    <a:pt x="482" y="198"/>
                  </a:lnTo>
                  <a:lnTo>
                    <a:pt x="567" y="198"/>
                  </a:lnTo>
                  <a:lnTo>
                    <a:pt x="539" y="340"/>
                  </a:lnTo>
                  <a:lnTo>
                    <a:pt x="539" y="453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198" y="7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3153" y="2542"/>
              <a:ext cx="1361" cy="1276"/>
            </a:xfrm>
            <a:custGeom>
              <a:avLst/>
              <a:gdLst>
                <a:gd name="T0" fmla="*/ 170 w 1361"/>
                <a:gd name="T1" fmla="*/ 1191 h 1276"/>
                <a:gd name="T2" fmla="*/ 369 w 1361"/>
                <a:gd name="T3" fmla="*/ 1219 h 1276"/>
                <a:gd name="T4" fmla="*/ 482 w 1361"/>
                <a:gd name="T5" fmla="*/ 1276 h 1276"/>
                <a:gd name="T6" fmla="*/ 510 w 1361"/>
                <a:gd name="T7" fmla="*/ 1191 h 1276"/>
                <a:gd name="T8" fmla="*/ 652 w 1361"/>
                <a:gd name="T9" fmla="*/ 1049 h 1276"/>
                <a:gd name="T10" fmla="*/ 907 w 1361"/>
                <a:gd name="T11" fmla="*/ 1021 h 1276"/>
                <a:gd name="T12" fmla="*/ 1134 w 1361"/>
                <a:gd name="T13" fmla="*/ 907 h 1276"/>
                <a:gd name="T14" fmla="*/ 1248 w 1361"/>
                <a:gd name="T15" fmla="*/ 794 h 1276"/>
                <a:gd name="T16" fmla="*/ 1333 w 1361"/>
                <a:gd name="T17" fmla="*/ 624 h 1276"/>
                <a:gd name="T18" fmla="*/ 1276 w 1361"/>
                <a:gd name="T19" fmla="*/ 482 h 1276"/>
                <a:gd name="T20" fmla="*/ 1191 w 1361"/>
                <a:gd name="T21" fmla="*/ 454 h 1276"/>
                <a:gd name="T22" fmla="*/ 1191 w 1361"/>
                <a:gd name="T23" fmla="*/ 595 h 1276"/>
                <a:gd name="T24" fmla="*/ 1106 w 1361"/>
                <a:gd name="T25" fmla="*/ 595 h 1276"/>
                <a:gd name="T26" fmla="*/ 992 w 1361"/>
                <a:gd name="T27" fmla="*/ 482 h 1276"/>
                <a:gd name="T28" fmla="*/ 964 w 1361"/>
                <a:gd name="T29" fmla="*/ 539 h 1276"/>
                <a:gd name="T30" fmla="*/ 851 w 1361"/>
                <a:gd name="T31" fmla="*/ 482 h 1276"/>
                <a:gd name="T32" fmla="*/ 567 w 1361"/>
                <a:gd name="T33" fmla="*/ 510 h 1276"/>
                <a:gd name="T34" fmla="*/ 681 w 1361"/>
                <a:gd name="T35" fmla="*/ 369 h 1276"/>
                <a:gd name="T36" fmla="*/ 652 w 1361"/>
                <a:gd name="T37" fmla="*/ 284 h 1276"/>
                <a:gd name="T38" fmla="*/ 794 w 1361"/>
                <a:gd name="T39" fmla="*/ 199 h 1276"/>
                <a:gd name="T40" fmla="*/ 851 w 1361"/>
                <a:gd name="T41" fmla="*/ 28 h 1276"/>
                <a:gd name="T42" fmla="*/ 737 w 1361"/>
                <a:gd name="T43" fmla="*/ 57 h 1276"/>
                <a:gd name="T44" fmla="*/ 567 w 1361"/>
                <a:gd name="T45" fmla="*/ 0 h 1276"/>
                <a:gd name="T46" fmla="*/ 482 w 1361"/>
                <a:gd name="T47" fmla="*/ 85 h 1276"/>
                <a:gd name="T48" fmla="*/ 312 w 1361"/>
                <a:gd name="T49" fmla="*/ 113 h 1276"/>
                <a:gd name="T50" fmla="*/ 199 w 1361"/>
                <a:gd name="T51" fmla="*/ 369 h 1276"/>
                <a:gd name="T52" fmla="*/ 57 w 1361"/>
                <a:gd name="T53" fmla="*/ 567 h 1276"/>
                <a:gd name="T54" fmla="*/ 255 w 1361"/>
                <a:gd name="T55" fmla="*/ 794 h 1276"/>
                <a:gd name="T56" fmla="*/ 170 w 1361"/>
                <a:gd name="T57" fmla="*/ 851 h 1276"/>
                <a:gd name="T58" fmla="*/ 284 w 1361"/>
                <a:gd name="T59" fmla="*/ 851 h 1276"/>
                <a:gd name="T60" fmla="*/ 255 w 1361"/>
                <a:gd name="T61" fmla="*/ 964 h 1276"/>
                <a:gd name="T62" fmla="*/ 0 w 1361"/>
                <a:gd name="T63" fmla="*/ 110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276">
                  <a:moveTo>
                    <a:pt x="0" y="1162"/>
                  </a:moveTo>
                  <a:lnTo>
                    <a:pt x="170" y="1191"/>
                  </a:lnTo>
                  <a:lnTo>
                    <a:pt x="255" y="1276"/>
                  </a:lnTo>
                  <a:lnTo>
                    <a:pt x="369" y="1219"/>
                  </a:lnTo>
                  <a:lnTo>
                    <a:pt x="369" y="1276"/>
                  </a:lnTo>
                  <a:lnTo>
                    <a:pt x="482" y="1276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67" y="1049"/>
                  </a:lnTo>
                  <a:lnTo>
                    <a:pt x="652" y="1049"/>
                  </a:lnTo>
                  <a:lnTo>
                    <a:pt x="652" y="992"/>
                  </a:lnTo>
                  <a:lnTo>
                    <a:pt x="907" y="1021"/>
                  </a:lnTo>
                  <a:lnTo>
                    <a:pt x="992" y="107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248" y="794"/>
                  </a:lnTo>
                  <a:lnTo>
                    <a:pt x="1333" y="737"/>
                  </a:lnTo>
                  <a:lnTo>
                    <a:pt x="1333" y="624"/>
                  </a:lnTo>
                  <a:lnTo>
                    <a:pt x="1361" y="482"/>
                  </a:lnTo>
                  <a:lnTo>
                    <a:pt x="1276" y="482"/>
                  </a:lnTo>
                  <a:lnTo>
                    <a:pt x="1219" y="425"/>
                  </a:lnTo>
                  <a:lnTo>
                    <a:pt x="1191" y="454"/>
                  </a:lnTo>
                  <a:lnTo>
                    <a:pt x="1219" y="510"/>
                  </a:lnTo>
                  <a:lnTo>
                    <a:pt x="1191" y="595"/>
                  </a:lnTo>
                  <a:lnTo>
                    <a:pt x="1106" y="539"/>
                  </a:lnTo>
                  <a:lnTo>
                    <a:pt x="1106" y="595"/>
                  </a:lnTo>
                  <a:lnTo>
                    <a:pt x="1021" y="539"/>
                  </a:lnTo>
                  <a:lnTo>
                    <a:pt x="992" y="482"/>
                  </a:lnTo>
                  <a:lnTo>
                    <a:pt x="964" y="482"/>
                  </a:lnTo>
                  <a:lnTo>
                    <a:pt x="964" y="539"/>
                  </a:lnTo>
                  <a:lnTo>
                    <a:pt x="907" y="539"/>
                  </a:lnTo>
                  <a:lnTo>
                    <a:pt x="851" y="482"/>
                  </a:lnTo>
                  <a:lnTo>
                    <a:pt x="709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1" y="369"/>
                  </a:lnTo>
                  <a:lnTo>
                    <a:pt x="681" y="340"/>
                  </a:lnTo>
                  <a:lnTo>
                    <a:pt x="652" y="284"/>
                  </a:lnTo>
                  <a:lnTo>
                    <a:pt x="652" y="255"/>
                  </a:lnTo>
                  <a:lnTo>
                    <a:pt x="794" y="199"/>
                  </a:lnTo>
                  <a:lnTo>
                    <a:pt x="794" y="142"/>
                  </a:lnTo>
                  <a:lnTo>
                    <a:pt x="851" y="28"/>
                  </a:lnTo>
                  <a:lnTo>
                    <a:pt x="822" y="0"/>
                  </a:lnTo>
                  <a:lnTo>
                    <a:pt x="737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369" y="57"/>
                  </a:lnTo>
                  <a:lnTo>
                    <a:pt x="312" y="113"/>
                  </a:lnTo>
                  <a:lnTo>
                    <a:pt x="397" y="199"/>
                  </a:lnTo>
                  <a:lnTo>
                    <a:pt x="199" y="369"/>
                  </a:lnTo>
                  <a:lnTo>
                    <a:pt x="170" y="454"/>
                  </a:lnTo>
                  <a:lnTo>
                    <a:pt x="57" y="567"/>
                  </a:lnTo>
                  <a:lnTo>
                    <a:pt x="142" y="709"/>
                  </a:lnTo>
                  <a:lnTo>
                    <a:pt x="255" y="794"/>
                  </a:lnTo>
                  <a:lnTo>
                    <a:pt x="255" y="822"/>
                  </a:lnTo>
                  <a:lnTo>
                    <a:pt x="170" y="851"/>
                  </a:lnTo>
                  <a:lnTo>
                    <a:pt x="227" y="879"/>
                  </a:lnTo>
                  <a:lnTo>
                    <a:pt x="284" y="851"/>
                  </a:lnTo>
                  <a:lnTo>
                    <a:pt x="340" y="879"/>
                  </a:lnTo>
                  <a:lnTo>
                    <a:pt x="255" y="964"/>
                  </a:lnTo>
                  <a:lnTo>
                    <a:pt x="199" y="964"/>
                  </a:lnTo>
                  <a:lnTo>
                    <a:pt x="0" y="1106"/>
                  </a:lnTo>
                  <a:lnTo>
                    <a:pt x="0" y="116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2444" y="2684"/>
              <a:ext cx="1049" cy="1304"/>
            </a:xfrm>
            <a:custGeom>
              <a:avLst/>
              <a:gdLst>
                <a:gd name="T0" fmla="*/ 369 w 1049"/>
                <a:gd name="T1" fmla="*/ 1304 h 1304"/>
                <a:gd name="T2" fmla="*/ 426 w 1049"/>
                <a:gd name="T3" fmla="*/ 1219 h 1304"/>
                <a:gd name="T4" fmla="*/ 511 w 1049"/>
                <a:gd name="T5" fmla="*/ 1190 h 1304"/>
                <a:gd name="T6" fmla="*/ 567 w 1049"/>
                <a:gd name="T7" fmla="*/ 1219 h 1304"/>
                <a:gd name="T8" fmla="*/ 652 w 1049"/>
                <a:gd name="T9" fmla="*/ 1134 h 1304"/>
                <a:gd name="T10" fmla="*/ 709 w 1049"/>
                <a:gd name="T11" fmla="*/ 1020 h 1304"/>
                <a:gd name="T12" fmla="*/ 709 w 1049"/>
                <a:gd name="T13" fmla="*/ 964 h 1304"/>
                <a:gd name="T14" fmla="*/ 908 w 1049"/>
                <a:gd name="T15" fmla="*/ 822 h 1304"/>
                <a:gd name="T16" fmla="*/ 964 w 1049"/>
                <a:gd name="T17" fmla="*/ 822 h 1304"/>
                <a:gd name="T18" fmla="*/ 1049 w 1049"/>
                <a:gd name="T19" fmla="*/ 737 h 1304"/>
                <a:gd name="T20" fmla="*/ 993 w 1049"/>
                <a:gd name="T21" fmla="*/ 709 h 1304"/>
                <a:gd name="T22" fmla="*/ 936 w 1049"/>
                <a:gd name="T23" fmla="*/ 737 h 1304"/>
                <a:gd name="T24" fmla="*/ 879 w 1049"/>
                <a:gd name="T25" fmla="*/ 709 h 1304"/>
                <a:gd name="T26" fmla="*/ 964 w 1049"/>
                <a:gd name="T27" fmla="*/ 680 h 1304"/>
                <a:gd name="T28" fmla="*/ 964 w 1049"/>
                <a:gd name="T29" fmla="*/ 652 h 1304"/>
                <a:gd name="T30" fmla="*/ 851 w 1049"/>
                <a:gd name="T31" fmla="*/ 567 h 1304"/>
                <a:gd name="T32" fmla="*/ 766 w 1049"/>
                <a:gd name="T33" fmla="*/ 425 h 1304"/>
                <a:gd name="T34" fmla="*/ 879 w 1049"/>
                <a:gd name="T35" fmla="*/ 312 h 1304"/>
                <a:gd name="T36" fmla="*/ 851 w 1049"/>
                <a:gd name="T37" fmla="*/ 227 h 1304"/>
                <a:gd name="T38" fmla="*/ 794 w 1049"/>
                <a:gd name="T39" fmla="*/ 227 h 1304"/>
                <a:gd name="T40" fmla="*/ 794 w 1049"/>
                <a:gd name="T41" fmla="*/ 170 h 1304"/>
                <a:gd name="T42" fmla="*/ 709 w 1049"/>
                <a:gd name="T43" fmla="*/ 170 h 1304"/>
                <a:gd name="T44" fmla="*/ 709 w 1049"/>
                <a:gd name="T45" fmla="*/ 142 h 1304"/>
                <a:gd name="T46" fmla="*/ 681 w 1049"/>
                <a:gd name="T47" fmla="*/ 0 h 1304"/>
                <a:gd name="T48" fmla="*/ 567 w 1049"/>
                <a:gd name="T49" fmla="*/ 28 h 1304"/>
                <a:gd name="T50" fmla="*/ 511 w 1049"/>
                <a:gd name="T51" fmla="*/ 0 h 1304"/>
                <a:gd name="T52" fmla="*/ 482 w 1049"/>
                <a:gd name="T53" fmla="*/ 113 h 1304"/>
                <a:gd name="T54" fmla="*/ 369 w 1049"/>
                <a:gd name="T55" fmla="*/ 113 h 1304"/>
                <a:gd name="T56" fmla="*/ 369 w 1049"/>
                <a:gd name="T57" fmla="*/ 170 h 1304"/>
                <a:gd name="T58" fmla="*/ 312 w 1049"/>
                <a:gd name="T59" fmla="*/ 170 h 1304"/>
                <a:gd name="T60" fmla="*/ 284 w 1049"/>
                <a:gd name="T61" fmla="*/ 283 h 1304"/>
                <a:gd name="T62" fmla="*/ 199 w 1049"/>
                <a:gd name="T63" fmla="*/ 283 h 1304"/>
                <a:gd name="T64" fmla="*/ 142 w 1049"/>
                <a:gd name="T65" fmla="*/ 312 h 1304"/>
                <a:gd name="T66" fmla="*/ 171 w 1049"/>
                <a:gd name="T67" fmla="*/ 368 h 1304"/>
                <a:gd name="T68" fmla="*/ 57 w 1049"/>
                <a:gd name="T69" fmla="*/ 538 h 1304"/>
                <a:gd name="T70" fmla="*/ 0 w 1049"/>
                <a:gd name="T71" fmla="*/ 680 h 1304"/>
                <a:gd name="T72" fmla="*/ 29 w 1049"/>
                <a:gd name="T73" fmla="*/ 709 h 1304"/>
                <a:gd name="T74" fmla="*/ 29 w 1049"/>
                <a:gd name="T75" fmla="*/ 765 h 1304"/>
                <a:gd name="T76" fmla="*/ 114 w 1049"/>
                <a:gd name="T77" fmla="*/ 765 h 1304"/>
                <a:gd name="T78" fmla="*/ 114 w 1049"/>
                <a:gd name="T79" fmla="*/ 822 h 1304"/>
                <a:gd name="T80" fmla="*/ 199 w 1049"/>
                <a:gd name="T81" fmla="*/ 822 h 1304"/>
                <a:gd name="T82" fmla="*/ 171 w 1049"/>
                <a:gd name="T83" fmla="*/ 879 h 1304"/>
                <a:gd name="T84" fmla="*/ 256 w 1049"/>
                <a:gd name="T85" fmla="*/ 935 h 1304"/>
                <a:gd name="T86" fmla="*/ 284 w 1049"/>
                <a:gd name="T87" fmla="*/ 992 h 1304"/>
                <a:gd name="T88" fmla="*/ 256 w 1049"/>
                <a:gd name="T89" fmla="*/ 1105 h 1304"/>
                <a:gd name="T90" fmla="*/ 341 w 1049"/>
                <a:gd name="T91" fmla="*/ 1190 h 1304"/>
                <a:gd name="T92" fmla="*/ 312 w 1049"/>
                <a:gd name="T93" fmla="*/ 1276 h 1304"/>
                <a:gd name="T94" fmla="*/ 369 w 1049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9" h="1304">
                  <a:moveTo>
                    <a:pt x="369" y="1304"/>
                  </a:moveTo>
                  <a:lnTo>
                    <a:pt x="426" y="1219"/>
                  </a:lnTo>
                  <a:lnTo>
                    <a:pt x="511" y="1190"/>
                  </a:lnTo>
                  <a:lnTo>
                    <a:pt x="567" y="1219"/>
                  </a:lnTo>
                  <a:lnTo>
                    <a:pt x="652" y="1134"/>
                  </a:lnTo>
                  <a:lnTo>
                    <a:pt x="709" y="1020"/>
                  </a:lnTo>
                  <a:lnTo>
                    <a:pt x="709" y="964"/>
                  </a:lnTo>
                  <a:lnTo>
                    <a:pt x="908" y="822"/>
                  </a:lnTo>
                  <a:lnTo>
                    <a:pt x="964" y="82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36" y="737"/>
                  </a:lnTo>
                  <a:lnTo>
                    <a:pt x="879" y="709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851" y="567"/>
                  </a:lnTo>
                  <a:lnTo>
                    <a:pt x="766" y="425"/>
                  </a:lnTo>
                  <a:lnTo>
                    <a:pt x="879" y="312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09" y="170"/>
                  </a:lnTo>
                  <a:lnTo>
                    <a:pt x="709" y="142"/>
                  </a:lnTo>
                  <a:lnTo>
                    <a:pt x="681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113"/>
                  </a:lnTo>
                  <a:lnTo>
                    <a:pt x="369" y="113"/>
                  </a:lnTo>
                  <a:lnTo>
                    <a:pt x="369" y="170"/>
                  </a:lnTo>
                  <a:lnTo>
                    <a:pt x="312" y="170"/>
                  </a:lnTo>
                  <a:lnTo>
                    <a:pt x="284" y="283"/>
                  </a:lnTo>
                  <a:lnTo>
                    <a:pt x="199" y="283"/>
                  </a:lnTo>
                  <a:lnTo>
                    <a:pt x="142" y="312"/>
                  </a:lnTo>
                  <a:lnTo>
                    <a:pt x="171" y="368"/>
                  </a:lnTo>
                  <a:lnTo>
                    <a:pt x="57" y="538"/>
                  </a:lnTo>
                  <a:lnTo>
                    <a:pt x="0" y="680"/>
                  </a:lnTo>
                  <a:lnTo>
                    <a:pt x="29" y="709"/>
                  </a:lnTo>
                  <a:lnTo>
                    <a:pt x="29" y="765"/>
                  </a:lnTo>
                  <a:lnTo>
                    <a:pt x="114" y="765"/>
                  </a:lnTo>
                  <a:lnTo>
                    <a:pt x="114" y="822"/>
                  </a:lnTo>
                  <a:lnTo>
                    <a:pt x="199" y="822"/>
                  </a:lnTo>
                  <a:lnTo>
                    <a:pt x="171" y="879"/>
                  </a:lnTo>
                  <a:lnTo>
                    <a:pt x="256" y="935"/>
                  </a:lnTo>
                  <a:lnTo>
                    <a:pt x="284" y="992"/>
                  </a:lnTo>
                  <a:lnTo>
                    <a:pt x="256" y="1105"/>
                  </a:lnTo>
                  <a:lnTo>
                    <a:pt x="341" y="1190"/>
                  </a:lnTo>
                  <a:lnTo>
                    <a:pt x="312" y="1276"/>
                  </a:lnTo>
                  <a:lnTo>
                    <a:pt x="369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720" y="2372"/>
              <a:ext cx="709" cy="765"/>
            </a:xfrm>
            <a:custGeom>
              <a:avLst/>
              <a:gdLst>
                <a:gd name="T0" fmla="*/ 595 w 709"/>
                <a:gd name="T1" fmla="*/ 28 h 765"/>
                <a:gd name="T2" fmla="*/ 454 w 709"/>
                <a:gd name="T3" fmla="*/ 0 h 765"/>
                <a:gd name="T4" fmla="*/ 369 w 709"/>
                <a:gd name="T5" fmla="*/ 57 h 765"/>
                <a:gd name="T6" fmla="*/ 227 w 709"/>
                <a:gd name="T7" fmla="*/ 85 h 765"/>
                <a:gd name="T8" fmla="*/ 199 w 709"/>
                <a:gd name="T9" fmla="*/ 57 h 765"/>
                <a:gd name="T10" fmla="*/ 142 w 709"/>
                <a:gd name="T11" fmla="*/ 57 h 765"/>
                <a:gd name="T12" fmla="*/ 114 w 709"/>
                <a:gd name="T13" fmla="*/ 170 h 765"/>
                <a:gd name="T14" fmla="*/ 170 w 709"/>
                <a:gd name="T15" fmla="*/ 227 h 765"/>
                <a:gd name="T16" fmla="*/ 255 w 709"/>
                <a:gd name="T17" fmla="*/ 170 h 765"/>
                <a:gd name="T18" fmla="*/ 284 w 709"/>
                <a:gd name="T19" fmla="*/ 198 h 765"/>
                <a:gd name="T20" fmla="*/ 227 w 709"/>
                <a:gd name="T21" fmla="*/ 312 h 765"/>
                <a:gd name="T22" fmla="*/ 227 w 709"/>
                <a:gd name="T23" fmla="*/ 369 h 765"/>
                <a:gd name="T24" fmla="*/ 85 w 709"/>
                <a:gd name="T25" fmla="*/ 425 h 765"/>
                <a:gd name="T26" fmla="*/ 85 w 709"/>
                <a:gd name="T27" fmla="*/ 454 h 765"/>
                <a:gd name="T28" fmla="*/ 114 w 709"/>
                <a:gd name="T29" fmla="*/ 510 h 765"/>
                <a:gd name="T30" fmla="*/ 114 w 709"/>
                <a:gd name="T31" fmla="*/ 539 h 765"/>
                <a:gd name="T32" fmla="*/ 0 w 709"/>
                <a:gd name="T33" fmla="*/ 624 h 765"/>
                <a:gd name="T34" fmla="*/ 0 w 709"/>
                <a:gd name="T35" fmla="*/ 680 h 765"/>
                <a:gd name="T36" fmla="*/ 142 w 709"/>
                <a:gd name="T37" fmla="*/ 737 h 765"/>
                <a:gd name="T38" fmla="*/ 284 w 709"/>
                <a:gd name="T39" fmla="*/ 652 h 765"/>
                <a:gd name="T40" fmla="*/ 340 w 709"/>
                <a:gd name="T41" fmla="*/ 709 h 765"/>
                <a:gd name="T42" fmla="*/ 397 w 709"/>
                <a:gd name="T43" fmla="*/ 709 h 765"/>
                <a:gd name="T44" fmla="*/ 397 w 709"/>
                <a:gd name="T45" fmla="*/ 652 h 765"/>
                <a:gd name="T46" fmla="*/ 425 w 709"/>
                <a:gd name="T47" fmla="*/ 652 h 765"/>
                <a:gd name="T48" fmla="*/ 454 w 709"/>
                <a:gd name="T49" fmla="*/ 709 h 765"/>
                <a:gd name="T50" fmla="*/ 539 w 709"/>
                <a:gd name="T51" fmla="*/ 765 h 765"/>
                <a:gd name="T52" fmla="*/ 539 w 709"/>
                <a:gd name="T53" fmla="*/ 709 h 765"/>
                <a:gd name="T54" fmla="*/ 624 w 709"/>
                <a:gd name="T55" fmla="*/ 765 h 765"/>
                <a:gd name="T56" fmla="*/ 652 w 709"/>
                <a:gd name="T57" fmla="*/ 680 h 765"/>
                <a:gd name="T58" fmla="*/ 624 w 709"/>
                <a:gd name="T59" fmla="*/ 624 h 765"/>
                <a:gd name="T60" fmla="*/ 652 w 709"/>
                <a:gd name="T61" fmla="*/ 595 h 765"/>
                <a:gd name="T62" fmla="*/ 709 w 709"/>
                <a:gd name="T63" fmla="*/ 652 h 765"/>
                <a:gd name="T64" fmla="*/ 709 w 709"/>
                <a:gd name="T65" fmla="*/ 539 h 765"/>
                <a:gd name="T66" fmla="*/ 652 w 709"/>
                <a:gd name="T67" fmla="*/ 482 h 765"/>
                <a:gd name="T68" fmla="*/ 595 w 709"/>
                <a:gd name="T69" fmla="*/ 255 h 765"/>
                <a:gd name="T70" fmla="*/ 595 w 709"/>
                <a:gd name="T71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765">
                  <a:moveTo>
                    <a:pt x="595" y="28"/>
                  </a:moveTo>
                  <a:lnTo>
                    <a:pt x="454" y="0"/>
                  </a:lnTo>
                  <a:lnTo>
                    <a:pt x="369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42" y="57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312"/>
                  </a:lnTo>
                  <a:lnTo>
                    <a:pt x="227" y="369"/>
                  </a:lnTo>
                  <a:lnTo>
                    <a:pt x="85" y="425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114" y="539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42" y="737"/>
                  </a:lnTo>
                  <a:lnTo>
                    <a:pt x="284" y="652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425" y="652"/>
                  </a:lnTo>
                  <a:lnTo>
                    <a:pt x="454" y="709"/>
                  </a:lnTo>
                  <a:lnTo>
                    <a:pt x="539" y="765"/>
                  </a:lnTo>
                  <a:lnTo>
                    <a:pt x="539" y="709"/>
                  </a:lnTo>
                  <a:lnTo>
                    <a:pt x="624" y="765"/>
                  </a:lnTo>
                  <a:lnTo>
                    <a:pt x="652" y="680"/>
                  </a:lnTo>
                  <a:lnTo>
                    <a:pt x="624" y="624"/>
                  </a:lnTo>
                  <a:lnTo>
                    <a:pt x="652" y="595"/>
                  </a:lnTo>
                  <a:lnTo>
                    <a:pt x="709" y="652"/>
                  </a:lnTo>
                  <a:lnTo>
                    <a:pt x="709" y="539"/>
                  </a:lnTo>
                  <a:lnTo>
                    <a:pt x="652" y="482"/>
                  </a:lnTo>
                  <a:lnTo>
                    <a:pt x="595" y="255"/>
                  </a:lnTo>
                  <a:lnTo>
                    <a:pt x="595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2955" y="1068"/>
              <a:ext cx="1134" cy="1559"/>
            </a:xfrm>
            <a:custGeom>
              <a:avLst/>
              <a:gdLst>
                <a:gd name="T0" fmla="*/ 567 w 1134"/>
                <a:gd name="T1" fmla="*/ 1531 h 1559"/>
                <a:gd name="T2" fmla="*/ 680 w 1134"/>
                <a:gd name="T3" fmla="*/ 1559 h 1559"/>
                <a:gd name="T4" fmla="*/ 737 w 1134"/>
                <a:gd name="T5" fmla="*/ 1531 h 1559"/>
                <a:gd name="T6" fmla="*/ 765 w 1134"/>
                <a:gd name="T7" fmla="*/ 1474 h 1559"/>
                <a:gd name="T8" fmla="*/ 879 w 1134"/>
                <a:gd name="T9" fmla="*/ 1474 h 1559"/>
                <a:gd name="T10" fmla="*/ 907 w 1134"/>
                <a:gd name="T11" fmla="*/ 1361 h 1559"/>
                <a:gd name="T12" fmla="*/ 935 w 1134"/>
                <a:gd name="T13" fmla="*/ 1361 h 1559"/>
                <a:gd name="T14" fmla="*/ 964 w 1134"/>
                <a:gd name="T15" fmla="*/ 1361 h 1559"/>
                <a:gd name="T16" fmla="*/ 1049 w 1134"/>
                <a:gd name="T17" fmla="*/ 1304 h 1559"/>
                <a:gd name="T18" fmla="*/ 992 w 1134"/>
                <a:gd name="T19" fmla="*/ 1191 h 1559"/>
                <a:gd name="T20" fmla="*/ 907 w 1134"/>
                <a:gd name="T21" fmla="*/ 1191 h 1559"/>
                <a:gd name="T22" fmla="*/ 992 w 1134"/>
                <a:gd name="T23" fmla="*/ 1020 h 1559"/>
                <a:gd name="T24" fmla="*/ 992 w 1134"/>
                <a:gd name="T25" fmla="*/ 964 h 1559"/>
                <a:gd name="T26" fmla="*/ 1049 w 1134"/>
                <a:gd name="T27" fmla="*/ 822 h 1559"/>
                <a:gd name="T28" fmla="*/ 1020 w 1134"/>
                <a:gd name="T29" fmla="*/ 624 h 1559"/>
                <a:gd name="T30" fmla="*/ 935 w 1134"/>
                <a:gd name="T31" fmla="*/ 595 h 1559"/>
                <a:gd name="T32" fmla="*/ 907 w 1134"/>
                <a:gd name="T33" fmla="*/ 539 h 1559"/>
                <a:gd name="T34" fmla="*/ 992 w 1134"/>
                <a:gd name="T35" fmla="*/ 453 h 1559"/>
                <a:gd name="T36" fmla="*/ 1077 w 1134"/>
                <a:gd name="T37" fmla="*/ 453 h 1559"/>
                <a:gd name="T38" fmla="*/ 1077 w 1134"/>
                <a:gd name="T39" fmla="*/ 425 h 1559"/>
                <a:gd name="T40" fmla="*/ 1020 w 1134"/>
                <a:gd name="T41" fmla="*/ 368 h 1559"/>
                <a:gd name="T42" fmla="*/ 1134 w 1134"/>
                <a:gd name="T43" fmla="*/ 340 h 1559"/>
                <a:gd name="T44" fmla="*/ 1077 w 1134"/>
                <a:gd name="T45" fmla="*/ 255 h 1559"/>
                <a:gd name="T46" fmla="*/ 992 w 1134"/>
                <a:gd name="T47" fmla="*/ 227 h 1559"/>
                <a:gd name="T48" fmla="*/ 1020 w 1134"/>
                <a:gd name="T49" fmla="*/ 198 h 1559"/>
                <a:gd name="T50" fmla="*/ 935 w 1134"/>
                <a:gd name="T51" fmla="*/ 142 h 1559"/>
                <a:gd name="T52" fmla="*/ 964 w 1134"/>
                <a:gd name="T53" fmla="*/ 85 h 1559"/>
                <a:gd name="T54" fmla="*/ 1020 w 1134"/>
                <a:gd name="T55" fmla="*/ 57 h 1559"/>
                <a:gd name="T56" fmla="*/ 964 w 1134"/>
                <a:gd name="T57" fmla="*/ 28 h 1559"/>
                <a:gd name="T58" fmla="*/ 879 w 1134"/>
                <a:gd name="T59" fmla="*/ 57 h 1559"/>
                <a:gd name="T60" fmla="*/ 765 w 1134"/>
                <a:gd name="T61" fmla="*/ 0 h 1559"/>
                <a:gd name="T62" fmla="*/ 737 w 1134"/>
                <a:gd name="T63" fmla="*/ 28 h 1559"/>
                <a:gd name="T64" fmla="*/ 708 w 1134"/>
                <a:gd name="T65" fmla="*/ 28 h 1559"/>
                <a:gd name="T66" fmla="*/ 595 w 1134"/>
                <a:gd name="T67" fmla="*/ 57 h 1559"/>
                <a:gd name="T68" fmla="*/ 567 w 1134"/>
                <a:gd name="T69" fmla="*/ 0 h 1559"/>
                <a:gd name="T70" fmla="*/ 312 w 1134"/>
                <a:gd name="T71" fmla="*/ 0 h 1559"/>
                <a:gd name="T72" fmla="*/ 283 w 1134"/>
                <a:gd name="T73" fmla="*/ 142 h 1559"/>
                <a:gd name="T74" fmla="*/ 198 w 1134"/>
                <a:gd name="T75" fmla="*/ 170 h 1559"/>
                <a:gd name="T76" fmla="*/ 170 w 1134"/>
                <a:gd name="T77" fmla="*/ 255 h 1559"/>
                <a:gd name="T78" fmla="*/ 283 w 1134"/>
                <a:gd name="T79" fmla="*/ 482 h 1559"/>
                <a:gd name="T80" fmla="*/ 198 w 1134"/>
                <a:gd name="T81" fmla="*/ 595 h 1559"/>
                <a:gd name="T82" fmla="*/ 113 w 1134"/>
                <a:gd name="T83" fmla="*/ 595 h 1559"/>
                <a:gd name="T84" fmla="*/ 113 w 1134"/>
                <a:gd name="T85" fmla="*/ 680 h 1559"/>
                <a:gd name="T86" fmla="*/ 141 w 1134"/>
                <a:gd name="T87" fmla="*/ 737 h 1559"/>
                <a:gd name="T88" fmla="*/ 170 w 1134"/>
                <a:gd name="T89" fmla="*/ 822 h 1559"/>
                <a:gd name="T90" fmla="*/ 198 w 1134"/>
                <a:gd name="T91" fmla="*/ 907 h 1559"/>
                <a:gd name="T92" fmla="*/ 198 w 1134"/>
                <a:gd name="T93" fmla="*/ 964 h 1559"/>
                <a:gd name="T94" fmla="*/ 56 w 1134"/>
                <a:gd name="T95" fmla="*/ 964 h 1559"/>
                <a:gd name="T96" fmla="*/ 28 w 1134"/>
                <a:gd name="T97" fmla="*/ 1020 h 1559"/>
                <a:gd name="T98" fmla="*/ 56 w 1134"/>
                <a:gd name="T99" fmla="*/ 1020 h 1559"/>
                <a:gd name="T100" fmla="*/ 28 w 1134"/>
                <a:gd name="T101" fmla="*/ 1134 h 1559"/>
                <a:gd name="T102" fmla="*/ 56 w 1134"/>
                <a:gd name="T103" fmla="*/ 1162 h 1559"/>
                <a:gd name="T104" fmla="*/ 0 w 1134"/>
                <a:gd name="T105" fmla="*/ 1276 h 1559"/>
                <a:gd name="T106" fmla="*/ 170 w 1134"/>
                <a:gd name="T107" fmla="*/ 1276 h 1559"/>
                <a:gd name="T108" fmla="*/ 255 w 1134"/>
                <a:gd name="T109" fmla="*/ 1332 h 1559"/>
                <a:gd name="T110" fmla="*/ 312 w 1134"/>
                <a:gd name="T111" fmla="*/ 1446 h 1559"/>
                <a:gd name="T112" fmla="*/ 453 w 1134"/>
                <a:gd name="T113" fmla="*/ 1417 h 1559"/>
                <a:gd name="T114" fmla="*/ 453 w 1134"/>
                <a:gd name="T115" fmla="*/ 1502 h 1559"/>
                <a:gd name="T116" fmla="*/ 567 w 1134"/>
                <a:gd name="T117" fmla="*/ 153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59">
                  <a:moveTo>
                    <a:pt x="567" y="1531"/>
                  </a:moveTo>
                  <a:lnTo>
                    <a:pt x="680" y="1559"/>
                  </a:lnTo>
                  <a:lnTo>
                    <a:pt x="737" y="1531"/>
                  </a:lnTo>
                  <a:lnTo>
                    <a:pt x="765" y="1474"/>
                  </a:lnTo>
                  <a:lnTo>
                    <a:pt x="879" y="1474"/>
                  </a:lnTo>
                  <a:lnTo>
                    <a:pt x="907" y="1361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1049" y="1304"/>
                  </a:lnTo>
                  <a:lnTo>
                    <a:pt x="992" y="1191"/>
                  </a:lnTo>
                  <a:lnTo>
                    <a:pt x="907" y="1191"/>
                  </a:lnTo>
                  <a:lnTo>
                    <a:pt x="992" y="1020"/>
                  </a:lnTo>
                  <a:lnTo>
                    <a:pt x="992" y="964"/>
                  </a:lnTo>
                  <a:lnTo>
                    <a:pt x="1049" y="822"/>
                  </a:lnTo>
                  <a:lnTo>
                    <a:pt x="1020" y="624"/>
                  </a:lnTo>
                  <a:lnTo>
                    <a:pt x="935" y="595"/>
                  </a:lnTo>
                  <a:lnTo>
                    <a:pt x="907" y="539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1134" y="340"/>
                  </a:lnTo>
                  <a:lnTo>
                    <a:pt x="1077" y="255"/>
                  </a:lnTo>
                  <a:lnTo>
                    <a:pt x="992" y="227"/>
                  </a:lnTo>
                  <a:lnTo>
                    <a:pt x="1020" y="198"/>
                  </a:lnTo>
                  <a:lnTo>
                    <a:pt x="935" y="142"/>
                  </a:lnTo>
                  <a:lnTo>
                    <a:pt x="964" y="85"/>
                  </a:lnTo>
                  <a:lnTo>
                    <a:pt x="1020" y="57"/>
                  </a:lnTo>
                  <a:lnTo>
                    <a:pt x="964" y="28"/>
                  </a:lnTo>
                  <a:lnTo>
                    <a:pt x="879" y="57"/>
                  </a:lnTo>
                  <a:lnTo>
                    <a:pt x="765" y="0"/>
                  </a:lnTo>
                  <a:lnTo>
                    <a:pt x="737" y="28"/>
                  </a:lnTo>
                  <a:lnTo>
                    <a:pt x="708" y="28"/>
                  </a:lnTo>
                  <a:lnTo>
                    <a:pt x="595" y="57"/>
                  </a:lnTo>
                  <a:lnTo>
                    <a:pt x="567" y="0"/>
                  </a:lnTo>
                  <a:lnTo>
                    <a:pt x="312" y="0"/>
                  </a:lnTo>
                  <a:lnTo>
                    <a:pt x="283" y="142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283" y="482"/>
                  </a:lnTo>
                  <a:lnTo>
                    <a:pt x="198" y="595"/>
                  </a:lnTo>
                  <a:lnTo>
                    <a:pt x="113" y="595"/>
                  </a:lnTo>
                  <a:lnTo>
                    <a:pt x="113" y="680"/>
                  </a:lnTo>
                  <a:lnTo>
                    <a:pt x="141" y="737"/>
                  </a:lnTo>
                  <a:lnTo>
                    <a:pt x="170" y="822"/>
                  </a:lnTo>
                  <a:lnTo>
                    <a:pt x="198" y="907"/>
                  </a:lnTo>
                  <a:lnTo>
                    <a:pt x="198" y="964"/>
                  </a:lnTo>
                  <a:lnTo>
                    <a:pt x="56" y="964"/>
                  </a:lnTo>
                  <a:lnTo>
                    <a:pt x="28" y="1020"/>
                  </a:lnTo>
                  <a:lnTo>
                    <a:pt x="56" y="1020"/>
                  </a:lnTo>
                  <a:lnTo>
                    <a:pt x="28" y="1134"/>
                  </a:lnTo>
                  <a:lnTo>
                    <a:pt x="56" y="1162"/>
                  </a:lnTo>
                  <a:lnTo>
                    <a:pt x="0" y="1276"/>
                  </a:lnTo>
                  <a:lnTo>
                    <a:pt x="170" y="1276"/>
                  </a:lnTo>
                  <a:lnTo>
                    <a:pt x="255" y="1332"/>
                  </a:lnTo>
                  <a:lnTo>
                    <a:pt x="312" y="1446"/>
                  </a:lnTo>
                  <a:lnTo>
                    <a:pt x="453" y="1417"/>
                  </a:lnTo>
                  <a:lnTo>
                    <a:pt x="453" y="1502"/>
                  </a:lnTo>
                  <a:lnTo>
                    <a:pt x="567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3919" y="1947"/>
              <a:ext cx="992" cy="510"/>
            </a:xfrm>
            <a:custGeom>
              <a:avLst/>
              <a:gdLst>
                <a:gd name="T0" fmla="*/ 396 w 992"/>
                <a:gd name="T1" fmla="*/ 453 h 510"/>
                <a:gd name="T2" fmla="*/ 255 w 992"/>
                <a:gd name="T3" fmla="*/ 425 h 510"/>
                <a:gd name="T4" fmla="*/ 170 w 992"/>
                <a:gd name="T5" fmla="*/ 482 h 510"/>
                <a:gd name="T6" fmla="*/ 28 w 992"/>
                <a:gd name="T7" fmla="*/ 510 h 510"/>
                <a:gd name="T8" fmla="*/ 0 w 992"/>
                <a:gd name="T9" fmla="*/ 482 h 510"/>
                <a:gd name="T10" fmla="*/ 85 w 992"/>
                <a:gd name="T11" fmla="*/ 425 h 510"/>
                <a:gd name="T12" fmla="*/ 170 w 992"/>
                <a:gd name="T13" fmla="*/ 312 h 510"/>
                <a:gd name="T14" fmla="*/ 170 w 992"/>
                <a:gd name="T15" fmla="*/ 198 h 510"/>
                <a:gd name="T16" fmla="*/ 311 w 992"/>
                <a:gd name="T17" fmla="*/ 227 h 510"/>
                <a:gd name="T18" fmla="*/ 482 w 992"/>
                <a:gd name="T19" fmla="*/ 198 h 510"/>
                <a:gd name="T20" fmla="*/ 623 w 992"/>
                <a:gd name="T21" fmla="*/ 0 h 510"/>
                <a:gd name="T22" fmla="*/ 708 w 992"/>
                <a:gd name="T23" fmla="*/ 56 h 510"/>
                <a:gd name="T24" fmla="*/ 680 w 992"/>
                <a:gd name="T25" fmla="*/ 170 h 510"/>
                <a:gd name="T26" fmla="*/ 737 w 992"/>
                <a:gd name="T27" fmla="*/ 198 h 510"/>
                <a:gd name="T28" fmla="*/ 737 w 992"/>
                <a:gd name="T29" fmla="*/ 227 h 510"/>
                <a:gd name="T30" fmla="*/ 765 w 992"/>
                <a:gd name="T31" fmla="*/ 255 h 510"/>
                <a:gd name="T32" fmla="*/ 850 w 992"/>
                <a:gd name="T33" fmla="*/ 198 h 510"/>
                <a:gd name="T34" fmla="*/ 963 w 992"/>
                <a:gd name="T35" fmla="*/ 227 h 510"/>
                <a:gd name="T36" fmla="*/ 992 w 992"/>
                <a:gd name="T37" fmla="*/ 340 h 510"/>
                <a:gd name="T38" fmla="*/ 907 w 992"/>
                <a:gd name="T39" fmla="*/ 340 h 510"/>
                <a:gd name="T40" fmla="*/ 850 w 992"/>
                <a:gd name="T41" fmla="*/ 510 h 510"/>
                <a:gd name="T42" fmla="*/ 623 w 992"/>
                <a:gd name="T43" fmla="*/ 453 h 510"/>
                <a:gd name="T44" fmla="*/ 595 w 992"/>
                <a:gd name="T45" fmla="*/ 340 h 510"/>
                <a:gd name="T46" fmla="*/ 425 w 992"/>
                <a:gd name="T47" fmla="*/ 397 h 510"/>
                <a:gd name="T48" fmla="*/ 396 w 992"/>
                <a:gd name="T4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2" h="510">
                  <a:moveTo>
                    <a:pt x="396" y="453"/>
                  </a:moveTo>
                  <a:lnTo>
                    <a:pt x="255" y="425"/>
                  </a:lnTo>
                  <a:lnTo>
                    <a:pt x="170" y="48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170" y="312"/>
                  </a:lnTo>
                  <a:lnTo>
                    <a:pt x="170" y="198"/>
                  </a:lnTo>
                  <a:lnTo>
                    <a:pt x="311" y="227"/>
                  </a:lnTo>
                  <a:lnTo>
                    <a:pt x="482" y="19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680" y="170"/>
                  </a:lnTo>
                  <a:lnTo>
                    <a:pt x="737" y="198"/>
                  </a:lnTo>
                  <a:lnTo>
                    <a:pt x="737" y="227"/>
                  </a:lnTo>
                  <a:lnTo>
                    <a:pt x="765" y="255"/>
                  </a:lnTo>
                  <a:lnTo>
                    <a:pt x="850" y="198"/>
                  </a:lnTo>
                  <a:lnTo>
                    <a:pt x="963" y="227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850" y="510"/>
                  </a:lnTo>
                  <a:lnTo>
                    <a:pt x="623" y="453"/>
                  </a:lnTo>
                  <a:lnTo>
                    <a:pt x="595" y="340"/>
                  </a:lnTo>
                  <a:lnTo>
                    <a:pt x="425" y="397"/>
                  </a:lnTo>
                  <a:lnTo>
                    <a:pt x="396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3862" y="1181"/>
              <a:ext cx="1502" cy="1191"/>
            </a:xfrm>
            <a:custGeom>
              <a:avLst/>
              <a:gdLst>
                <a:gd name="T0" fmla="*/ 1049 w 1502"/>
                <a:gd name="T1" fmla="*/ 1106 h 1191"/>
                <a:gd name="T2" fmla="*/ 1020 w 1502"/>
                <a:gd name="T3" fmla="*/ 993 h 1191"/>
                <a:gd name="T4" fmla="*/ 907 w 1502"/>
                <a:gd name="T5" fmla="*/ 964 h 1191"/>
                <a:gd name="T6" fmla="*/ 822 w 1502"/>
                <a:gd name="T7" fmla="*/ 1021 h 1191"/>
                <a:gd name="T8" fmla="*/ 794 w 1502"/>
                <a:gd name="T9" fmla="*/ 993 h 1191"/>
                <a:gd name="T10" fmla="*/ 794 w 1502"/>
                <a:gd name="T11" fmla="*/ 964 h 1191"/>
                <a:gd name="T12" fmla="*/ 737 w 1502"/>
                <a:gd name="T13" fmla="*/ 936 h 1191"/>
                <a:gd name="T14" fmla="*/ 765 w 1502"/>
                <a:gd name="T15" fmla="*/ 822 h 1191"/>
                <a:gd name="T16" fmla="*/ 680 w 1502"/>
                <a:gd name="T17" fmla="*/ 766 h 1191"/>
                <a:gd name="T18" fmla="*/ 539 w 1502"/>
                <a:gd name="T19" fmla="*/ 964 h 1191"/>
                <a:gd name="T20" fmla="*/ 368 w 1502"/>
                <a:gd name="T21" fmla="*/ 993 h 1191"/>
                <a:gd name="T22" fmla="*/ 227 w 1502"/>
                <a:gd name="T23" fmla="*/ 964 h 1191"/>
                <a:gd name="T24" fmla="*/ 227 w 1502"/>
                <a:gd name="T25" fmla="*/ 1078 h 1191"/>
                <a:gd name="T26" fmla="*/ 142 w 1502"/>
                <a:gd name="T27" fmla="*/ 1191 h 1191"/>
                <a:gd name="T28" fmla="*/ 85 w 1502"/>
                <a:gd name="T29" fmla="*/ 1078 h 1191"/>
                <a:gd name="T30" fmla="*/ 0 w 1502"/>
                <a:gd name="T31" fmla="*/ 1078 h 1191"/>
                <a:gd name="T32" fmla="*/ 85 w 1502"/>
                <a:gd name="T33" fmla="*/ 907 h 1191"/>
                <a:gd name="T34" fmla="*/ 85 w 1502"/>
                <a:gd name="T35" fmla="*/ 851 h 1191"/>
                <a:gd name="T36" fmla="*/ 142 w 1502"/>
                <a:gd name="T37" fmla="*/ 709 h 1191"/>
                <a:gd name="T38" fmla="*/ 113 w 1502"/>
                <a:gd name="T39" fmla="*/ 511 h 1191"/>
                <a:gd name="T40" fmla="*/ 28 w 1502"/>
                <a:gd name="T41" fmla="*/ 482 h 1191"/>
                <a:gd name="T42" fmla="*/ 0 w 1502"/>
                <a:gd name="T43" fmla="*/ 426 h 1191"/>
                <a:gd name="T44" fmla="*/ 85 w 1502"/>
                <a:gd name="T45" fmla="*/ 340 h 1191"/>
                <a:gd name="T46" fmla="*/ 170 w 1502"/>
                <a:gd name="T47" fmla="*/ 340 h 1191"/>
                <a:gd name="T48" fmla="*/ 170 w 1502"/>
                <a:gd name="T49" fmla="*/ 312 h 1191"/>
                <a:gd name="T50" fmla="*/ 113 w 1502"/>
                <a:gd name="T51" fmla="*/ 255 h 1191"/>
                <a:gd name="T52" fmla="*/ 227 w 1502"/>
                <a:gd name="T53" fmla="*/ 227 h 1191"/>
                <a:gd name="T54" fmla="*/ 283 w 1502"/>
                <a:gd name="T55" fmla="*/ 312 h 1191"/>
                <a:gd name="T56" fmla="*/ 510 w 1502"/>
                <a:gd name="T57" fmla="*/ 454 h 1191"/>
                <a:gd name="T58" fmla="*/ 624 w 1502"/>
                <a:gd name="T59" fmla="*/ 482 h 1191"/>
                <a:gd name="T60" fmla="*/ 624 w 1502"/>
                <a:gd name="T61" fmla="*/ 340 h 1191"/>
                <a:gd name="T62" fmla="*/ 794 w 1502"/>
                <a:gd name="T63" fmla="*/ 85 h 1191"/>
                <a:gd name="T64" fmla="*/ 907 w 1502"/>
                <a:gd name="T65" fmla="*/ 0 h 1191"/>
                <a:gd name="T66" fmla="*/ 907 w 1502"/>
                <a:gd name="T67" fmla="*/ 227 h 1191"/>
                <a:gd name="T68" fmla="*/ 964 w 1502"/>
                <a:gd name="T69" fmla="*/ 340 h 1191"/>
                <a:gd name="T70" fmla="*/ 964 w 1502"/>
                <a:gd name="T71" fmla="*/ 482 h 1191"/>
                <a:gd name="T72" fmla="*/ 1020 w 1502"/>
                <a:gd name="T73" fmla="*/ 539 h 1191"/>
                <a:gd name="T74" fmla="*/ 1077 w 1502"/>
                <a:gd name="T75" fmla="*/ 539 h 1191"/>
                <a:gd name="T76" fmla="*/ 1134 w 1502"/>
                <a:gd name="T77" fmla="*/ 624 h 1191"/>
                <a:gd name="T78" fmla="*/ 1247 w 1502"/>
                <a:gd name="T79" fmla="*/ 624 h 1191"/>
                <a:gd name="T80" fmla="*/ 1191 w 1502"/>
                <a:gd name="T81" fmla="*/ 709 h 1191"/>
                <a:gd name="T82" fmla="*/ 1332 w 1502"/>
                <a:gd name="T83" fmla="*/ 709 h 1191"/>
                <a:gd name="T84" fmla="*/ 1446 w 1502"/>
                <a:gd name="T85" fmla="*/ 624 h 1191"/>
                <a:gd name="T86" fmla="*/ 1502 w 1502"/>
                <a:gd name="T87" fmla="*/ 652 h 1191"/>
                <a:gd name="T88" fmla="*/ 1474 w 1502"/>
                <a:gd name="T89" fmla="*/ 709 h 1191"/>
                <a:gd name="T90" fmla="*/ 1446 w 1502"/>
                <a:gd name="T91" fmla="*/ 907 h 1191"/>
                <a:gd name="T92" fmla="*/ 1389 w 1502"/>
                <a:gd name="T93" fmla="*/ 907 h 1191"/>
                <a:gd name="T94" fmla="*/ 1332 w 1502"/>
                <a:gd name="T95" fmla="*/ 879 h 1191"/>
                <a:gd name="T96" fmla="*/ 1276 w 1502"/>
                <a:gd name="T97" fmla="*/ 879 h 1191"/>
                <a:gd name="T98" fmla="*/ 1276 w 1502"/>
                <a:gd name="T99" fmla="*/ 822 h 1191"/>
                <a:gd name="T100" fmla="*/ 1106 w 1502"/>
                <a:gd name="T101" fmla="*/ 822 h 1191"/>
                <a:gd name="T102" fmla="*/ 1106 w 1502"/>
                <a:gd name="T103" fmla="*/ 879 h 1191"/>
                <a:gd name="T104" fmla="*/ 1191 w 1502"/>
                <a:gd name="T105" fmla="*/ 993 h 1191"/>
                <a:gd name="T106" fmla="*/ 1162 w 1502"/>
                <a:gd name="T107" fmla="*/ 1078 h 1191"/>
                <a:gd name="T108" fmla="*/ 1049 w 1502"/>
                <a:gd name="T109" fmla="*/ 110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02" h="1191">
                  <a:moveTo>
                    <a:pt x="1049" y="1106"/>
                  </a:moveTo>
                  <a:lnTo>
                    <a:pt x="1020" y="993"/>
                  </a:lnTo>
                  <a:lnTo>
                    <a:pt x="907" y="964"/>
                  </a:lnTo>
                  <a:lnTo>
                    <a:pt x="822" y="1021"/>
                  </a:lnTo>
                  <a:lnTo>
                    <a:pt x="794" y="993"/>
                  </a:lnTo>
                  <a:lnTo>
                    <a:pt x="794" y="964"/>
                  </a:lnTo>
                  <a:lnTo>
                    <a:pt x="737" y="936"/>
                  </a:lnTo>
                  <a:lnTo>
                    <a:pt x="765" y="822"/>
                  </a:lnTo>
                  <a:lnTo>
                    <a:pt x="680" y="766"/>
                  </a:lnTo>
                  <a:lnTo>
                    <a:pt x="539" y="964"/>
                  </a:lnTo>
                  <a:lnTo>
                    <a:pt x="368" y="993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42" y="1191"/>
                  </a:lnTo>
                  <a:lnTo>
                    <a:pt x="85" y="1078"/>
                  </a:lnTo>
                  <a:lnTo>
                    <a:pt x="0" y="1078"/>
                  </a:lnTo>
                  <a:lnTo>
                    <a:pt x="85" y="907"/>
                  </a:lnTo>
                  <a:lnTo>
                    <a:pt x="85" y="851"/>
                  </a:lnTo>
                  <a:lnTo>
                    <a:pt x="142" y="709"/>
                  </a:lnTo>
                  <a:lnTo>
                    <a:pt x="113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13" y="25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510" y="454"/>
                  </a:lnTo>
                  <a:lnTo>
                    <a:pt x="624" y="482"/>
                  </a:lnTo>
                  <a:lnTo>
                    <a:pt x="624" y="340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4" y="340"/>
                  </a:lnTo>
                  <a:lnTo>
                    <a:pt x="964" y="482"/>
                  </a:lnTo>
                  <a:lnTo>
                    <a:pt x="1020" y="539"/>
                  </a:lnTo>
                  <a:lnTo>
                    <a:pt x="1077" y="539"/>
                  </a:lnTo>
                  <a:lnTo>
                    <a:pt x="1134" y="624"/>
                  </a:lnTo>
                  <a:lnTo>
                    <a:pt x="1247" y="624"/>
                  </a:lnTo>
                  <a:lnTo>
                    <a:pt x="1191" y="709"/>
                  </a:lnTo>
                  <a:lnTo>
                    <a:pt x="1332" y="709"/>
                  </a:lnTo>
                  <a:lnTo>
                    <a:pt x="1446" y="624"/>
                  </a:lnTo>
                  <a:lnTo>
                    <a:pt x="1502" y="652"/>
                  </a:lnTo>
                  <a:lnTo>
                    <a:pt x="1474" y="709"/>
                  </a:lnTo>
                  <a:lnTo>
                    <a:pt x="1446" y="907"/>
                  </a:lnTo>
                  <a:lnTo>
                    <a:pt x="1389" y="907"/>
                  </a:lnTo>
                  <a:lnTo>
                    <a:pt x="1332" y="879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106" y="822"/>
                  </a:lnTo>
                  <a:lnTo>
                    <a:pt x="1106" y="879"/>
                  </a:lnTo>
                  <a:lnTo>
                    <a:pt x="1191" y="993"/>
                  </a:lnTo>
                  <a:lnTo>
                    <a:pt x="1162" y="1078"/>
                  </a:lnTo>
                  <a:lnTo>
                    <a:pt x="1049" y="110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227 w 964"/>
                <a:gd name="T1" fmla="*/ 765 h 1474"/>
                <a:gd name="T2" fmla="*/ 227 w 964"/>
                <a:gd name="T3" fmla="*/ 992 h 1474"/>
                <a:gd name="T4" fmla="*/ 284 w 964"/>
                <a:gd name="T5" fmla="*/ 1105 h 1474"/>
                <a:gd name="T6" fmla="*/ 284 w 964"/>
                <a:gd name="T7" fmla="*/ 1247 h 1474"/>
                <a:gd name="T8" fmla="*/ 340 w 964"/>
                <a:gd name="T9" fmla="*/ 1304 h 1474"/>
                <a:gd name="T10" fmla="*/ 397 w 964"/>
                <a:gd name="T11" fmla="*/ 1304 h 1474"/>
                <a:gd name="T12" fmla="*/ 454 w 964"/>
                <a:gd name="T13" fmla="*/ 1389 h 1474"/>
                <a:gd name="T14" fmla="*/ 567 w 964"/>
                <a:gd name="T15" fmla="*/ 1389 h 1474"/>
                <a:gd name="T16" fmla="*/ 511 w 964"/>
                <a:gd name="T17" fmla="*/ 1474 h 1474"/>
                <a:gd name="T18" fmla="*/ 652 w 964"/>
                <a:gd name="T19" fmla="*/ 1474 h 1474"/>
                <a:gd name="T20" fmla="*/ 766 w 964"/>
                <a:gd name="T21" fmla="*/ 1389 h 1474"/>
                <a:gd name="T22" fmla="*/ 822 w 964"/>
                <a:gd name="T23" fmla="*/ 1417 h 1474"/>
                <a:gd name="T24" fmla="*/ 907 w 964"/>
                <a:gd name="T25" fmla="*/ 1304 h 1474"/>
                <a:gd name="T26" fmla="*/ 936 w 964"/>
                <a:gd name="T27" fmla="*/ 1332 h 1474"/>
                <a:gd name="T28" fmla="*/ 936 w 964"/>
                <a:gd name="T29" fmla="*/ 1134 h 1474"/>
                <a:gd name="T30" fmla="*/ 907 w 964"/>
                <a:gd name="T31" fmla="*/ 1134 h 1474"/>
                <a:gd name="T32" fmla="*/ 907 w 964"/>
                <a:gd name="T33" fmla="*/ 992 h 1474"/>
                <a:gd name="T34" fmla="*/ 964 w 964"/>
                <a:gd name="T35" fmla="*/ 879 h 1474"/>
                <a:gd name="T36" fmla="*/ 907 w 964"/>
                <a:gd name="T37" fmla="*/ 624 h 1474"/>
                <a:gd name="T38" fmla="*/ 851 w 964"/>
                <a:gd name="T39" fmla="*/ 595 h 1474"/>
                <a:gd name="T40" fmla="*/ 822 w 964"/>
                <a:gd name="T41" fmla="*/ 510 h 1474"/>
                <a:gd name="T42" fmla="*/ 766 w 964"/>
                <a:gd name="T43" fmla="*/ 510 h 1474"/>
                <a:gd name="T44" fmla="*/ 709 w 964"/>
                <a:gd name="T45" fmla="*/ 312 h 1474"/>
                <a:gd name="T46" fmla="*/ 652 w 964"/>
                <a:gd name="T47" fmla="*/ 283 h 1474"/>
                <a:gd name="T48" fmla="*/ 567 w 964"/>
                <a:gd name="T49" fmla="*/ 142 h 1474"/>
                <a:gd name="T50" fmla="*/ 511 w 964"/>
                <a:gd name="T51" fmla="*/ 170 h 1474"/>
                <a:gd name="T52" fmla="*/ 511 w 964"/>
                <a:gd name="T53" fmla="*/ 113 h 1474"/>
                <a:gd name="T54" fmla="*/ 426 w 964"/>
                <a:gd name="T55" fmla="*/ 57 h 1474"/>
                <a:gd name="T56" fmla="*/ 397 w 964"/>
                <a:gd name="T57" fmla="*/ 113 h 1474"/>
                <a:gd name="T58" fmla="*/ 369 w 964"/>
                <a:gd name="T59" fmla="*/ 85 h 1474"/>
                <a:gd name="T60" fmla="*/ 340 w 964"/>
                <a:gd name="T61" fmla="*/ 113 h 1474"/>
                <a:gd name="T62" fmla="*/ 312 w 964"/>
                <a:gd name="T63" fmla="*/ 57 h 1474"/>
                <a:gd name="T64" fmla="*/ 199 w 964"/>
                <a:gd name="T65" fmla="*/ 0 h 1474"/>
                <a:gd name="T66" fmla="*/ 142 w 964"/>
                <a:gd name="T67" fmla="*/ 28 h 1474"/>
                <a:gd name="T68" fmla="*/ 142 w 964"/>
                <a:gd name="T69" fmla="*/ 113 h 1474"/>
                <a:gd name="T70" fmla="*/ 114 w 964"/>
                <a:gd name="T71" fmla="*/ 113 h 1474"/>
                <a:gd name="T72" fmla="*/ 85 w 964"/>
                <a:gd name="T73" fmla="*/ 28 h 1474"/>
                <a:gd name="T74" fmla="*/ 0 w 964"/>
                <a:gd name="T75" fmla="*/ 85 h 1474"/>
                <a:gd name="T76" fmla="*/ 57 w 964"/>
                <a:gd name="T77" fmla="*/ 312 h 1474"/>
                <a:gd name="T78" fmla="*/ 57 w 964"/>
                <a:gd name="T79" fmla="*/ 397 h 1474"/>
                <a:gd name="T80" fmla="*/ 170 w 964"/>
                <a:gd name="T81" fmla="*/ 453 h 1474"/>
                <a:gd name="T82" fmla="*/ 142 w 964"/>
                <a:gd name="T83" fmla="*/ 538 h 1474"/>
                <a:gd name="T84" fmla="*/ 170 w 964"/>
                <a:gd name="T85" fmla="*/ 652 h 1474"/>
                <a:gd name="T86" fmla="*/ 227 w 964"/>
                <a:gd name="T87" fmla="*/ 652 h 1474"/>
                <a:gd name="T88" fmla="*/ 227 w 964"/>
                <a:gd name="T89" fmla="*/ 76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1474">
                  <a:moveTo>
                    <a:pt x="227" y="765"/>
                  </a:moveTo>
                  <a:lnTo>
                    <a:pt x="227" y="992"/>
                  </a:lnTo>
                  <a:lnTo>
                    <a:pt x="284" y="1105"/>
                  </a:lnTo>
                  <a:lnTo>
                    <a:pt x="284" y="124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454" y="1389"/>
                  </a:lnTo>
                  <a:lnTo>
                    <a:pt x="567" y="1389"/>
                  </a:lnTo>
                  <a:lnTo>
                    <a:pt x="511" y="1474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822" y="1417"/>
                  </a:lnTo>
                  <a:lnTo>
                    <a:pt x="907" y="1304"/>
                  </a:lnTo>
                  <a:lnTo>
                    <a:pt x="936" y="1332"/>
                  </a:lnTo>
                  <a:lnTo>
                    <a:pt x="936" y="1134"/>
                  </a:lnTo>
                  <a:lnTo>
                    <a:pt x="907" y="1134"/>
                  </a:lnTo>
                  <a:lnTo>
                    <a:pt x="907" y="992"/>
                  </a:lnTo>
                  <a:lnTo>
                    <a:pt x="964" y="879"/>
                  </a:lnTo>
                  <a:lnTo>
                    <a:pt x="907" y="624"/>
                  </a:lnTo>
                  <a:lnTo>
                    <a:pt x="851" y="595"/>
                  </a:lnTo>
                  <a:lnTo>
                    <a:pt x="822" y="510"/>
                  </a:lnTo>
                  <a:lnTo>
                    <a:pt x="766" y="51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567" y="142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26" y="57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42" y="28"/>
                  </a:lnTo>
                  <a:lnTo>
                    <a:pt x="142" y="113"/>
                  </a:lnTo>
                  <a:lnTo>
                    <a:pt x="114" y="113"/>
                  </a:lnTo>
                  <a:lnTo>
                    <a:pt x="85" y="28"/>
                  </a:lnTo>
                  <a:lnTo>
                    <a:pt x="0" y="85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70" y="453"/>
                  </a:lnTo>
                  <a:lnTo>
                    <a:pt x="142" y="538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27" y="76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3890" y="473"/>
              <a:ext cx="879" cy="1190"/>
            </a:xfrm>
            <a:custGeom>
              <a:avLst/>
              <a:gdLst>
                <a:gd name="T0" fmla="*/ 652 w 879"/>
                <a:gd name="T1" fmla="*/ 28 h 1190"/>
                <a:gd name="T2" fmla="*/ 709 w 879"/>
                <a:gd name="T3" fmla="*/ 255 h 1190"/>
                <a:gd name="T4" fmla="*/ 709 w 879"/>
                <a:gd name="T5" fmla="*/ 340 h 1190"/>
                <a:gd name="T6" fmla="*/ 822 w 879"/>
                <a:gd name="T7" fmla="*/ 396 h 1190"/>
                <a:gd name="T8" fmla="*/ 794 w 879"/>
                <a:gd name="T9" fmla="*/ 481 h 1190"/>
                <a:gd name="T10" fmla="*/ 822 w 879"/>
                <a:gd name="T11" fmla="*/ 595 h 1190"/>
                <a:gd name="T12" fmla="*/ 879 w 879"/>
                <a:gd name="T13" fmla="*/ 595 h 1190"/>
                <a:gd name="T14" fmla="*/ 879 w 879"/>
                <a:gd name="T15" fmla="*/ 708 h 1190"/>
                <a:gd name="T16" fmla="*/ 766 w 879"/>
                <a:gd name="T17" fmla="*/ 793 h 1190"/>
                <a:gd name="T18" fmla="*/ 596 w 879"/>
                <a:gd name="T19" fmla="*/ 1048 h 1190"/>
                <a:gd name="T20" fmla="*/ 596 w 879"/>
                <a:gd name="T21" fmla="*/ 1190 h 1190"/>
                <a:gd name="T22" fmla="*/ 482 w 879"/>
                <a:gd name="T23" fmla="*/ 1162 h 1190"/>
                <a:gd name="T24" fmla="*/ 255 w 879"/>
                <a:gd name="T25" fmla="*/ 1020 h 1190"/>
                <a:gd name="T26" fmla="*/ 199 w 879"/>
                <a:gd name="T27" fmla="*/ 935 h 1190"/>
                <a:gd name="T28" fmla="*/ 142 w 879"/>
                <a:gd name="T29" fmla="*/ 850 h 1190"/>
                <a:gd name="T30" fmla="*/ 57 w 879"/>
                <a:gd name="T31" fmla="*/ 822 h 1190"/>
                <a:gd name="T32" fmla="*/ 85 w 879"/>
                <a:gd name="T33" fmla="*/ 793 h 1190"/>
                <a:gd name="T34" fmla="*/ 0 w 879"/>
                <a:gd name="T35" fmla="*/ 737 h 1190"/>
                <a:gd name="T36" fmla="*/ 29 w 879"/>
                <a:gd name="T37" fmla="*/ 680 h 1190"/>
                <a:gd name="T38" fmla="*/ 85 w 879"/>
                <a:gd name="T39" fmla="*/ 652 h 1190"/>
                <a:gd name="T40" fmla="*/ 142 w 879"/>
                <a:gd name="T41" fmla="*/ 708 h 1190"/>
                <a:gd name="T42" fmla="*/ 142 w 879"/>
                <a:gd name="T43" fmla="*/ 652 h 1190"/>
                <a:gd name="T44" fmla="*/ 57 w 879"/>
                <a:gd name="T45" fmla="*/ 595 h 1190"/>
                <a:gd name="T46" fmla="*/ 57 w 879"/>
                <a:gd name="T47" fmla="*/ 538 h 1190"/>
                <a:gd name="T48" fmla="*/ 255 w 879"/>
                <a:gd name="T49" fmla="*/ 368 h 1190"/>
                <a:gd name="T50" fmla="*/ 284 w 879"/>
                <a:gd name="T51" fmla="*/ 396 h 1190"/>
                <a:gd name="T52" fmla="*/ 340 w 879"/>
                <a:gd name="T53" fmla="*/ 283 h 1190"/>
                <a:gd name="T54" fmla="*/ 340 w 879"/>
                <a:gd name="T55" fmla="*/ 198 h 1190"/>
                <a:gd name="T56" fmla="*/ 425 w 879"/>
                <a:gd name="T57" fmla="*/ 255 h 1190"/>
                <a:gd name="T58" fmla="*/ 397 w 879"/>
                <a:gd name="T59" fmla="*/ 170 h 1190"/>
                <a:gd name="T60" fmla="*/ 454 w 879"/>
                <a:gd name="T61" fmla="*/ 170 h 1190"/>
                <a:gd name="T62" fmla="*/ 397 w 879"/>
                <a:gd name="T63" fmla="*/ 113 h 1190"/>
                <a:gd name="T64" fmla="*/ 454 w 879"/>
                <a:gd name="T65" fmla="*/ 56 h 1190"/>
                <a:gd name="T66" fmla="*/ 511 w 879"/>
                <a:gd name="T67" fmla="*/ 85 h 1190"/>
                <a:gd name="T68" fmla="*/ 539 w 879"/>
                <a:gd name="T69" fmla="*/ 85 h 1190"/>
                <a:gd name="T70" fmla="*/ 539 w 879"/>
                <a:gd name="T71" fmla="*/ 0 h 1190"/>
                <a:gd name="T72" fmla="*/ 596 w 879"/>
                <a:gd name="T73" fmla="*/ 56 h 1190"/>
                <a:gd name="T74" fmla="*/ 652 w 879"/>
                <a:gd name="T75" fmla="*/ 2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1190">
                  <a:moveTo>
                    <a:pt x="652" y="28"/>
                  </a:moveTo>
                  <a:lnTo>
                    <a:pt x="709" y="255"/>
                  </a:lnTo>
                  <a:lnTo>
                    <a:pt x="709" y="340"/>
                  </a:lnTo>
                  <a:lnTo>
                    <a:pt x="822" y="396"/>
                  </a:lnTo>
                  <a:lnTo>
                    <a:pt x="794" y="481"/>
                  </a:lnTo>
                  <a:lnTo>
                    <a:pt x="822" y="595"/>
                  </a:lnTo>
                  <a:lnTo>
                    <a:pt x="879" y="595"/>
                  </a:lnTo>
                  <a:lnTo>
                    <a:pt x="879" y="708"/>
                  </a:lnTo>
                  <a:lnTo>
                    <a:pt x="766" y="793"/>
                  </a:lnTo>
                  <a:lnTo>
                    <a:pt x="596" y="1048"/>
                  </a:lnTo>
                  <a:lnTo>
                    <a:pt x="596" y="1190"/>
                  </a:lnTo>
                  <a:lnTo>
                    <a:pt x="482" y="1162"/>
                  </a:lnTo>
                  <a:lnTo>
                    <a:pt x="255" y="1020"/>
                  </a:lnTo>
                  <a:lnTo>
                    <a:pt x="199" y="935"/>
                  </a:lnTo>
                  <a:lnTo>
                    <a:pt x="142" y="850"/>
                  </a:lnTo>
                  <a:lnTo>
                    <a:pt x="57" y="822"/>
                  </a:lnTo>
                  <a:lnTo>
                    <a:pt x="85" y="793"/>
                  </a:lnTo>
                  <a:lnTo>
                    <a:pt x="0" y="737"/>
                  </a:lnTo>
                  <a:lnTo>
                    <a:pt x="29" y="680"/>
                  </a:lnTo>
                  <a:lnTo>
                    <a:pt x="85" y="652"/>
                  </a:lnTo>
                  <a:lnTo>
                    <a:pt x="142" y="708"/>
                  </a:lnTo>
                  <a:lnTo>
                    <a:pt x="142" y="652"/>
                  </a:lnTo>
                  <a:lnTo>
                    <a:pt x="57" y="595"/>
                  </a:lnTo>
                  <a:lnTo>
                    <a:pt x="57" y="538"/>
                  </a:lnTo>
                  <a:lnTo>
                    <a:pt x="255" y="368"/>
                  </a:lnTo>
                  <a:lnTo>
                    <a:pt x="284" y="396"/>
                  </a:lnTo>
                  <a:lnTo>
                    <a:pt x="340" y="283"/>
                  </a:lnTo>
                  <a:lnTo>
                    <a:pt x="340" y="198"/>
                  </a:lnTo>
                  <a:lnTo>
                    <a:pt x="425" y="255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397" y="113"/>
                  </a:lnTo>
                  <a:lnTo>
                    <a:pt x="454" y="56"/>
                  </a:lnTo>
                  <a:lnTo>
                    <a:pt x="511" y="85"/>
                  </a:lnTo>
                  <a:lnTo>
                    <a:pt x="539" y="85"/>
                  </a:lnTo>
                  <a:lnTo>
                    <a:pt x="539" y="0"/>
                  </a:lnTo>
                  <a:lnTo>
                    <a:pt x="596" y="56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2076" y="2174"/>
              <a:ext cx="1474" cy="1190"/>
            </a:xfrm>
            <a:custGeom>
              <a:avLst/>
              <a:gdLst>
                <a:gd name="T0" fmla="*/ 227 w 1474"/>
                <a:gd name="T1" fmla="*/ 1162 h 1190"/>
                <a:gd name="T2" fmla="*/ 283 w 1474"/>
                <a:gd name="T3" fmla="*/ 1190 h 1190"/>
                <a:gd name="T4" fmla="*/ 312 w 1474"/>
                <a:gd name="T5" fmla="*/ 1162 h 1190"/>
                <a:gd name="T6" fmla="*/ 368 w 1474"/>
                <a:gd name="T7" fmla="*/ 1190 h 1190"/>
                <a:gd name="T8" fmla="*/ 425 w 1474"/>
                <a:gd name="T9" fmla="*/ 1048 h 1190"/>
                <a:gd name="T10" fmla="*/ 539 w 1474"/>
                <a:gd name="T11" fmla="*/ 878 h 1190"/>
                <a:gd name="T12" fmla="*/ 510 w 1474"/>
                <a:gd name="T13" fmla="*/ 822 h 1190"/>
                <a:gd name="T14" fmla="*/ 567 w 1474"/>
                <a:gd name="T15" fmla="*/ 793 h 1190"/>
                <a:gd name="T16" fmla="*/ 652 w 1474"/>
                <a:gd name="T17" fmla="*/ 793 h 1190"/>
                <a:gd name="T18" fmla="*/ 680 w 1474"/>
                <a:gd name="T19" fmla="*/ 680 h 1190"/>
                <a:gd name="T20" fmla="*/ 737 w 1474"/>
                <a:gd name="T21" fmla="*/ 680 h 1190"/>
                <a:gd name="T22" fmla="*/ 737 w 1474"/>
                <a:gd name="T23" fmla="*/ 623 h 1190"/>
                <a:gd name="T24" fmla="*/ 850 w 1474"/>
                <a:gd name="T25" fmla="*/ 623 h 1190"/>
                <a:gd name="T26" fmla="*/ 879 w 1474"/>
                <a:gd name="T27" fmla="*/ 510 h 1190"/>
                <a:gd name="T28" fmla="*/ 935 w 1474"/>
                <a:gd name="T29" fmla="*/ 538 h 1190"/>
                <a:gd name="T30" fmla="*/ 1049 w 1474"/>
                <a:gd name="T31" fmla="*/ 510 h 1190"/>
                <a:gd name="T32" fmla="*/ 1077 w 1474"/>
                <a:gd name="T33" fmla="*/ 652 h 1190"/>
                <a:gd name="T34" fmla="*/ 1077 w 1474"/>
                <a:gd name="T35" fmla="*/ 680 h 1190"/>
                <a:gd name="T36" fmla="*/ 1134 w 1474"/>
                <a:gd name="T37" fmla="*/ 680 h 1190"/>
                <a:gd name="T38" fmla="*/ 1162 w 1474"/>
                <a:gd name="T39" fmla="*/ 680 h 1190"/>
                <a:gd name="T40" fmla="*/ 1162 w 1474"/>
                <a:gd name="T41" fmla="*/ 737 h 1190"/>
                <a:gd name="T42" fmla="*/ 1219 w 1474"/>
                <a:gd name="T43" fmla="*/ 737 h 1190"/>
                <a:gd name="T44" fmla="*/ 1247 w 1474"/>
                <a:gd name="T45" fmla="*/ 822 h 1190"/>
                <a:gd name="T46" fmla="*/ 1276 w 1474"/>
                <a:gd name="T47" fmla="*/ 737 h 1190"/>
                <a:gd name="T48" fmla="*/ 1474 w 1474"/>
                <a:gd name="T49" fmla="*/ 567 h 1190"/>
                <a:gd name="T50" fmla="*/ 1389 w 1474"/>
                <a:gd name="T51" fmla="*/ 481 h 1190"/>
                <a:gd name="T52" fmla="*/ 1446 w 1474"/>
                <a:gd name="T53" fmla="*/ 425 h 1190"/>
                <a:gd name="T54" fmla="*/ 1332 w 1474"/>
                <a:gd name="T55" fmla="*/ 396 h 1190"/>
                <a:gd name="T56" fmla="*/ 1332 w 1474"/>
                <a:gd name="T57" fmla="*/ 311 h 1190"/>
                <a:gd name="T58" fmla="*/ 1191 w 1474"/>
                <a:gd name="T59" fmla="*/ 340 h 1190"/>
                <a:gd name="T60" fmla="*/ 1134 w 1474"/>
                <a:gd name="T61" fmla="*/ 226 h 1190"/>
                <a:gd name="T62" fmla="*/ 1049 w 1474"/>
                <a:gd name="T63" fmla="*/ 170 h 1190"/>
                <a:gd name="T64" fmla="*/ 879 w 1474"/>
                <a:gd name="T65" fmla="*/ 170 h 1190"/>
                <a:gd name="T66" fmla="*/ 822 w 1474"/>
                <a:gd name="T67" fmla="*/ 255 h 1190"/>
                <a:gd name="T68" fmla="*/ 709 w 1474"/>
                <a:gd name="T69" fmla="*/ 198 h 1190"/>
                <a:gd name="T70" fmla="*/ 652 w 1474"/>
                <a:gd name="T71" fmla="*/ 85 h 1190"/>
                <a:gd name="T72" fmla="*/ 624 w 1474"/>
                <a:gd name="T73" fmla="*/ 141 h 1190"/>
                <a:gd name="T74" fmla="*/ 567 w 1474"/>
                <a:gd name="T75" fmla="*/ 85 h 1190"/>
                <a:gd name="T76" fmla="*/ 510 w 1474"/>
                <a:gd name="T77" fmla="*/ 56 h 1190"/>
                <a:gd name="T78" fmla="*/ 482 w 1474"/>
                <a:gd name="T79" fmla="*/ 113 h 1190"/>
                <a:gd name="T80" fmla="*/ 425 w 1474"/>
                <a:gd name="T81" fmla="*/ 113 h 1190"/>
                <a:gd name="T82" fmla="*/ 312 w 1474"/>
                <a:gd name="T83" fmla="*/ 0 h 1190"/>
                <a:gd name="T84" fmla="*/ 170 w 1474"/>
                <a:gd name="T85" fmla="*/ 56 h 1190"/>
                <a:gd name="T86" fmla="*/ 113 w 1474"/>
                <a:gd name="T87" fmla="*/ 170 h 1190"/>
                <a:gd name="T88" fmla="*/ 170 w 1474"/>
                <a:gd name="T89" fmla="*/ 198 h 1190"/>
                <a:gd name="T90" fmla="*/ 113 w 1474"/>
                <a:gd name="T91" fmla="*/ 311 h 1190"/>
                <a:gd name="T92" fmla="*/ 227 w 1474"/>
                <a:gd name="T93" fmla="*/ 311 h 1190"/>
                <a:gd name="T94" fmla="*/ 198 w 1474"/>
                <a:gd name="T95" fmla="*/ 340 h 1190"/>
                <a:gd name="T96" fmla="*/ 227 w 1474"/>
                <a:gd name="T97" fmla="*/ 368 h 1190"/>
                <a:gd name="T98" fmla="*/ 198 w 1474"/>
                <a:gd name="T99" fmla="*/ 425 h 1190"/>
                <a:gd name="T100" fmla="*/ 142 w 1474"/>
                <a:gd name="T101" fmla="*/ 396 h 1190"/>
                <a:gd name="T102" fmla="*/ 85 w 1474"/>
                <a:gd name="T103" fmla="*/ 453 h 1190"/>
                <a:gd name="T104" fmla="*/ 113 w 1474"/>
                <a:gd name="T105" fmla="*/ 510 h 1190"/>
                <a:gd name="T106" fmla="*/ 28 w 1474"/>
                <a:gd name="T107" fmla="*/ 567 h 1190"/>
                <a:gd name="T108" fmla="*/ 57 w 1474"/>
                <a:gd name="T109" fmla="*/ 680 h 1190"/>
                <a:gd name="T110" fmla="*/ 0 w 1474"/>
                <a:gd name="T111" fmla="*/ 708 h 1190"/>
                <a:gd name="T112" fmla="*/ 57 w 1474"/>
                <a:gd name="T113" fmla="*/ 765 h 1190"/>
                <a:gd name="T114" fmla="*/ 170 w 1474"/>
                <a:gd name="T115" fmla="*/ 708 h 1190"/>
                <a:gd name="T116" fmla="*/ 198 w 1474"/>
                <a:gd name="T117" fmla="*/ 822 h 1190"/>
                <a:gd name="T118" fmla="*/ 283 w 1474"/>
                <a:gd name="T119" fmla="*/ 850 h 1190"/>
                <a:gd name="T120" fmla="*/ 255 w 1474"/>
                <a:gd name="T121" fmla="*/ 935 h 1190"/>
                <a:gd name="T122" fmla="*/ 283 w 1474"/>
                <a:gd name="T123" fmla="*/ 1020 h 1190"/>
                <a:gd name="T124" fmla="*/ 227 w 1474"/>
                <a:gd name="T125" fmla="*/ 116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4" h="1190">
                  <a:moveTo>
                    <a:pt x="227" y="1162"/>
                  </a:moveTo>
                  <a:lnTo>
                    <a:pt x="283" y="1190"/>
                  </a:lnTo>
                  <a:lnTo>
                    <a:pt x="312" y="1162"/>
                  </a:lnTo>
                  <a:lnTo>
                    <a:pt x="368" y="1190"/>
                  </a:lnTo>
                  <a:lnTo>
                    <a:pt x="425" y="1048"/>
                  </a:lnTo>
                  <a:lnTo>
                    <a:pt x="539" y="878"/>
                  </a:lnTo>
                  <a:lnTo>
                    <a:pt x="510" y="822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850" y="623"/>
                  </a:lnTo>
                  <a:lnTo>
                    <a:pt x="879" y="510"/>
                  </a:lnTo>
                  <a:lnTo>
                    <a:pt x="935" y="538"/>
                  </a:lnTo>
                  <a:lnTo>
                    <a:pt x="1049" y="510"/>
                  </a:lnTo>
                  <a:lnTo>
                    <a:pt x="1077" y="652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162" y="737"/>
                  </a:lnTo>
                  <a:lnTo>
                    <a:pt x="1219" y="737"/>
                  </a:lnTo>
                  <a:lnTo>
                    <a:pt x="1247" y="822"/>
                  </a:lnTo>
                  <a:lnTo>
                    <a:pt x="1276" y="737"/>
                  </a:lnTo>
                  <a:lnTo>
                    <a:pt x="1474" y="567"/>
                  </a:lnTo>
                  <a:lnTo>
                    <a:pt x="1389" y="481"/>
                  </a:lnTo>
                  <a:lnTo>
                    <a:pt x="1446" y="425"/>
                  </a:lnTo>
                  <a:lnTo>
                    <a:pt x="1332" y="396"/>
                  </a:lnTo>
                  <a:lnTo>
                    <a:pt x="1332" y="311"/>
                  </a:lnTo>
                  <a:lnTo>
                    <a:pt x="1191" y="340"/>
                  </a:lnTo>
                  <a:lnTo>
                    <a:pt x="1134" y="226"/>
                  </a:lnTo>
                  <a:lnTo>
                    <a:pt x="1049" y="170"/>
                  </a:lnTo>
                  <a:lnTo>
                    <a:pt x="879" y="170"/>
                  </a:lnTo>
                  <a:lnTo>
                    <a:pt x="822" y="255"/>
                  </a:lnTo>
                  <a:lnTo>
                    <a:pt x="709" y="198"/>
                  </a:lnTo>
                  <a:lnTo>
                    <a:pt x="652" y="85"/>
                  </a:lnTo>
                  <a:lnTo>
                    <a:pt x="624" y="141"/>
                  </a:lnTo>
                  <a:lnTo>
                    <a:pt x="567" y="85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12" y="0"/>
                  </a:lnTo>
                  <a:lnTo>
                    <a:pt x="170" y="56"/>
                  </a:lnTo>
                  <a:lnTo>
                    <a:pt x="113" y="170"/>
                  </a:lnTo>
                  <a:lnTo>
                    <a:pt x="170" y="198"/>
                  </a:lnTo>
                  <a:lnTo>
                    <a:pt x="113" y="311"/>
                  </a:lnTo>
                  <a:lnTo>
                    <a:pt x="227" y="311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198" y="425"/>
                  </a:lnTo>
                  <a:lnTo>
                    <a:pt x="142" y="396"/>
                  </a:lnTo>
                  <a:lnTo>
                    <a:pt x="85" y="453"/>
                  </a:lnTo>
                  <a:lnTo>
                    <a:pt x="113" y="510"/>
                  </a:lnTo>
                  <a:lnTo>
                    <a:pt x="28" y="567"/>
                  </a:lnTo>
                  <a:lnTo>
                    <a:pt x="57" y="680"/>
                  </a:lnTo>
                  <a:lnTo>
                    <a:pt x="0" y="708"/>
                  </a:lnTo>
                  <a:lnTo>
                    <a:pt x="57" y="765"/>
                  </a:lnTo>
                  <a:lnTo>
                    <a:pt x="170" y="708"/>
                  </a:lnTo>
                  <a:lnTo>
                    <a:pt x="198" y="822"/>
                  </a:lnTo>
                  <a:lnTo>
                    <a:pt x="283" y="850"/>
                  </a:lnTo>
                  <a:lnTo>
                    <a:pt x="255" y="935"/>
                  </a:lnTo>
                  <a:lnTo>
                    <a:pt x="283" y="1020"/>
                  </a:lnTo>
                  <a:lnTo>
                    <a:pt x="227" y="116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1537" y="841"/>
              <a:ext cx="1730" cy="1588"/>
            </a:xfrm>
            <a:custGeom>
              <a:avLst/>
              <a:gdLst>
                <a:gd name="T0" fmla="*/ 114 w 1730"/>
                <a:gd name="T1" fmla="*/ 1021 h 1588"/>
                <a:gd name="T2" fmla="*/ 227 w 1730"/>
                <a:gd name="T3" fmla="*/ 1106 h 1588"/>
                <a:gd name="T4" fmla="*/ 425 w 1730"/>
                <a:gd name="T5" fmla="*/ 1333 h 1588"/>
                <a:gd name="T6" fmla="*/ 482 w 1730"/>
                <a:gd name="T7" fmla="*/ 1418 h 1588"/>
                <a:gd name="T8" fmla="*/ 652 w 1730"/>
                <a:gd name="T9" fmla="*/ 1503 h 1588"/>
                <a:gd name="T10" fmla="*/ 851 w 1730"/>
                <a:gd name="T11" fmla="*/ 1333 h 1588"/>
                <a:gd name="T12" fmla="*/ 992 w 1730"/>
                <a:gd name="T13" fmla="*/ 1446 h 1588"/>
                <a:gd name="T14" fmla="*/ 1049 w 1730"/>
                <a:gd name="T15" fmla="*/ 1389 h 1588"/>
                <a:gd name="T16" fmla="*/ 1163 w 1730"/>
                <a:gd name="T17" fmla="*/ 1474 h 1588"/>
                <a:gd name="T18" fmla="*/ 1248 w 1730"/>
                <a:gd name="T19" fmla="*/ 1531 h 1588"/>
                <a:gd name="T20" fmla="*/ 1418 w 1730"/>
                <a:gd name="T21" fmla="*/ 1503 h 1588"/>
                <a:gd name="T22" fmla="*/ 1446 w 1730"/>
                <a:gd name="T23" fmla="*/ 1361 h 1588"/>
                <a:gd name="T24" fmla="*/ 1446 w 1730"/>
                <a:gd name="T25" fmla="*/ 1247 h 1588"/>
                <a:gd name="T26" fmla="*/ 1616 w 1730"/>
                <a:gd name="T27" fmla="*/ 1191 h 1588"/>
                <a:gd name="T28" fmla="*/ 1588 w 1730"/>
                <a:gd name="T29" fmla="*/ 1049 h 1588"/>
                <a:gd name="T30" fmla="*/ 1531 w 1730"/>
                <a:gd name="T31" fmla="*/ 907 h 1588"/>
                <a:gd name="T32" fmla="*/ 1616 w 1730"/>
                <a:gd name="T33" fmla="*/ 822 h 1588"/>
                <a:gd name="T34" fmla="*/ 1588 w 1730"/>
                <a:gd name="T35" fmla="*/ 482 h 1588"/>
                <a:gd name="T36" fmla="*/ 1701 w 1730"/>
                <a:gd name="T37" fmla="*/ 369 h 1588"/>
                <a:gd name="T38" fmla="*/ 1616 w 1730"/>
                <a:gd name="T39" fmla="*/ 113 h 1588"/>
                <a:gd name="T40" fmla="*/ 1588 w 1730"/>
                <a:gd name="T41" fmla="*/ 85 h 1588"/>
                <a:gd name="T42" fmla="*/ 1503 w 1730"/>
                <a:gd name="T43" fmla="*/ 113 h 1588"/>
                <a:gd name="T44" fmla="*/ 1446 w 1730"/>
                <a:gd name="T45" fmla="*/ 57 h 1588"/>
                <a:gd name="T46" fmla="*/ 1276 w 1730"/>
                <a:gd name="T47" fmla="*/ 0 h 1588"/>
                <a:gd name="T48" fmla="*/ 1248 w 1730"/>
                <a:gd name="T49" fmla="*/ 142 h 1588"/>
                <a:gd name="T50" fmla="*/ 1219 w 1730"/>
                <a:gd name="T51" fmla="*/ 255 h 1588"/>
                <a:gd name="T52" fmla="*/ 1304 w 1730"/>
                <a:gd name="T53" fmla="*/ 397 h 1588"/>
                <a:gd name="T54" fmla="*/ 1219 w 1730"/>
                <a:gd name="T55" fmla="*/ 595 h 1588"/>
                <a:gd name="T56" fmla="*/ 1191 w 1730"/>
                <a:gd name="T57" fmla="*/ 680 h 1588"/>
                <a:gd name="T58" fmla="*/ 1021 w 1730"/>
                <a:gd name="T59" fmla="*/ 652 h 1588"/>
                <a:gd name="T60" fmla="*/ 907 w 1730"/>
                <a:gd name="T61" fmla="*/ 652 h 1588"/>
                <a:gd name="T62" fmla="*/ 681 w 1730"/>
                <a:gd name="T63" fmla="*/ 624 h 1588"/>
                <a:gd name="T64" fmla="*/ 539 w 1730"/>
                <a:gd name="T65" fmla="*/ 567 h 1588"/>
                <a:gd name="T66" fmla="*/ 340 w 1730"/>
                <a:gd name="T67" fmla="*/ 624 h 1588"/>
                <a:gd name="T68" fmla="*/ 0 w 1730"/>
                <a:gd name="T69" fmla="*/ 822 h 1588"/>
                <a:gd name="T70" fmla="*/ 29 w 1730"/>
                <a:gd name="T71" fmla="*/ 936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0" h="1588">
                  <a:moveTo>
                    <a:pt x="29" y="936"/>
                  </a:moveTo>
                  <a:lnTo>
                    <a:pt x="114" y="1021"/>
                  </a:lnTo>
                  <a:lnTo>
                    <a:pt x="114" y="1106"/>
                  </a:lnTo>
                  <a:lnTo>
                    <a:pt x="227" y="1106"/>
                  </a:lnTo>
                  <a:lnTo>
                    <a:pt x="312" y="1247"/>
                  </a:lnTo>
                  <a:lnTo>
                    <a:pt x="425" y="1333"/>
                  </a:lnTo>
                  <a:lnTo>
                    <a:pt x="425" y="1389"/>
                  </a:lnTo>
                  <a:lnTo>
                    <a:pt x="482" y="1418"/>
                  </a:lnTo>
                  <a:lnTo>
                    <a:pt x="511" y="1503"/>
                  </a:lnTo>
                  <a:lnTo>
                    <a:pt x="652" y="1503"/>
                  </a:lnTo>
                  <a:lnTo>
                    <a:pt x="709" y="1389"/>
                  </a:lnTo>
                  <a:lnTo>
                    <a:pt x="851" y="1333"/>
                  </a:lnTo>
                  <a:lnTo>
                    <a:pt x="964" y="1446"/>
                  </a:lnTo>
                  <a:lnTo>
                    <a:pt x="992" y="1446"/>
                  </a:lnTo>
                  <a:lnTo>
                    <a:pt x="1021" y="1446"/>
                  </a:lnTo>
                  <a:lnTo>
                    <a:pt x="1049" y="1389"/>
                  </a:lnTo>
                  <a:lnTo>
                    <a:pt x="1106" y="1418"/>
                  </a:lnTo>
                  <a:lnTo>
                    <a:pt x="1163" y="1474"/>
                  </a:lnTo>
                  <a:lnTo>
                    <a:pt x="1191" y="1418"/>
                  </a:lnTo>
                  <a:lnTo>
                    <a:pt x="1248" y="1531"/>
                  </a:lnTo>
                  <a:lnTo>
                    <a:pt x="1361" y="1588"/>
                  </a:lnTo>
                  <a:lnTo>
                    <a:pt x="1418" y="1503"/>
                  </a:lnTo>
                  <a:lnTo>
                    <a:pt x="1474" y="1389"/>
                  </a:lnTo>
                  <a:lnTo>
                    <a:pt x="1446" y="1361"/>
                  </a:lnTo>
                  <a:lnTo>
                    <a:pt x="1474" y="1247"/>
                  </a:lnTo>
                  <a:lnTo>
                    <a:pt x="1446" y="1247"/>
                  </a:lnTo>
                  <a:lnTo>
                    <a:pt x="1474" y="1191"/>
                  </a:lnTo>
                  <a:lnTo>
                    <a:pt x="1616" y="1191"/>
                  </a:lnTo>
                  <a:lnTo>
                    <a:pt x="1616" y="1134"/>
                  </a:lnTo>
                  <a:lnTo>
                    <a:pt x="1588" y="1049"/>
                  </a:lnTo>
                  <a:lnTo>
                    <a:pt x="1559" y="964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616" y="822"/>
                  </a:lnTo>
                  <a:lnTo>
                    <a:pt x="1701" y="709"/>
                  </a:lnTo>
                  <a:lnTo>
                    <a:pt x="1588" y="482"/>
                  </a:lnTo>
                  <a:lnTo>
                    <a:pt x="1616" y="397"/>
                  </a:lnTo>
                  <a:lnTo>
                    <a:pt x="1701" y="369"/>
                  </a:lnTo>
                  <a:lnTo>
                    <a:pt x="1730" y="227"/>
                  </a:lnTo>
                  <a:lnTo>
                    <a:pt x="1616" y="113"/>
                  </a:lnTo>
                  <a:lnTo>
                    <a:pt x="1616" y="28"/>
                  </a:lnTo>
                  <a:lnTo>
                    <a:pt x="1588" y="85"/>
                  </a:lnTo>
                  <a:lnTo>
                    <a:pt x="1559" y="57"/>
                  </a:lnTo>
                  <a:lnTo>
                    <a:pt x="1503" y="113"/>
                  </a:lnTo>
                  <a:lnTo>
                    <a:pt x="1418" y="85"/>
                  </a:lnTo>
                  <a:lnTo>
                    <a:pt x="1446" y="57"/>
                  </a:lnTo>
                  <a:lnTo>
                    <a:pt x="1333" y="0"/>
                  </a:lnTo>
                  <a:lnTo>
                    <a:pt x="1276" y="0"/>
                  </a:lnTo>
                  <a:lnTo>
                    <a:pt x="1219" y="85"/>
                  </a:lnTo>
                  <a:lnTo>
                    <a:pt x="1248" y="142"/>
                  </a:lnTo>
                  <a:lnTo>
                    <a:pt x="1219" y="170"/>
                  </a:lnTo>
                  <a:lnTo>
                    <a:pt x="1219" y="255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191" y="510"/>
                  </a:lnTo>
                  <a:lnTo>
                    <a:pt x="1219" y="595"/>
                  </a:lnTo>
                  <a:lnTo>
                    <a:pt x="1248" y="624"/>
                  </a:lnTo>
                  <a:lnTo>
                    <a:pt x="1191" y="680"/>
                  </a:lnTo>
                  <a:lnTo>
                    <a:pt x="1163" y="652"/>
                  </a:lnTo>
                  <a:lnTo>
                    <a:pt x="1021" y="652"/>
                  </a:lnTo>
                  <a:lnTo>
                    <a:pt x="992" y="709"/>
                  </a:lnTo>
                  <a:lnTo>
                    <a:pt x="907" y="652"/>
                  </a:lnTo>
                  <a:lnTo>
                    <a:pt x="709" y="652"/>
                  </a:lnTo>
                  <a:lnTo>
                    <a:pt x="681" y="624"/>
                  </a:lnTo>
                  <a:lnTo>
                    <a:pt x="596" y="624"/>
                  </a:lnTo>
                  <a:lnTo>
                    <a:pt x="539" y="567"/>
                  </a:lnTo>
                  <a:lnTo>
                    <a:pt x="454" y="624"/>
                  </a:lnTo>
                  <a:lnTo>
                    <a:pt x="340" y="624"/>
                  </a:lnTo>
                  <a:lnTo>
                    <a:pt x="199" y="709"/>
                  </a:lnTo>
                  <a:lnTo>
                    <a:pt x="0" y="822"/>
                  </a:lnTo>
                  <a:lnTo>
                    <a:pt x="57" y="907"/>
                  </a:lnTo>
                  <a:lnTo>
                    <a:pt x="29" y="9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0 w 340"/>
                <a:gd name="T1" fmla="*/ 142 h 170"/>
                <a:gd name="T2" fmla="*/ 142 w 340"/>
                <a:gd name="T3" fmla="*/ 142 h 170"/>
                <a:gd name="T4" fmla="*/ 199 w 340"/>
                <a:gd name="T5" fmla="*/ 170 h 170"/>
                <a:gd name="T6" fmla="*/ 340 w 340"/>
                <a:gd name="T7" fmla="*/ 29 h 170"/>
                <a:gd name="T8" fmla="*/ 170 w 340"/>
                <a:gd name="T9" fmla="*/ 0 h 170"/>
                <a:gd name="T10" fmla="*/ 114 w 340"/>
                <a:gd name="T11" fmla="*/ 57 h 170"/>
                <a:gd name="T12" fmla="*/ 85 w 340"/>
                <a:gd name="T13" fmla="*/ 57 h 170"/>
                <a:gd name="T14" fmla="*/ 0 w 340"/>
                <a:gd name="T1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170">
                  <a:moveTo>
                    <a:pt x="0" y="142"/>
                  </a:moveTo>
                  <a:lnTo>
                    <a:pt x="142" y="142"/>
                  </a:lnTo>
                  <a:lnTo>
                    <a:pt x="199" y="170"/>
                  </a:lnTo>
                  <a:lnTo>
                    <a:pt x="340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EEFE1DAE-AE68-44C9-8857-7154A2711206}"/>
              </a:ext>
            </a:extLst>
          </p:cNvPr>
          <p:cNvSpPr txBox="1"/>
          <p:nvPr/>
        </p:nvSpPr>
        <p:spPr>
          <a:xfrm>
            <a:off x="164555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大分県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78E1B60-9408-41EA-B786-06900DB469A3}"/>
              </a:ext>
            </a:extLst>
          </p:cNvPr>
          <p:cNvSpPr txBox="1"/>
          <p:nvPr/>
        </p:nvSpPr>
        <p:spPr>
          <a:xfrm>
            <a:off x="129277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DD3AC7FA-DE9B-4D40-A41A-317E769BDD04}"/>
              </a:ext>
            </a:extLst>
          </p:cNvPr>
          <p:cNvCxnSpPr/>
          <p:nvPr/>
        </p:nvCxnSpPr>
        <p:spPr>
          <a:xfrm>
            <a:off x="15616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DC543D1-0B36-4286-9DE1-7BCDBFA52433}"/>
              </a:ext>
            </a:extLst>
          </p:cNvPr>
          <p:cNvGrpSpPr/>
          <p:nvPr/>
        </p:nvGrpSpPr>
        <p:grpSpPr>
          <a:xfrm>
            <a:off x="6393112" y="221589"/>
            <a:ext cx="720000" cy="430244"/>
            <a:chOff x="6555416" y="4900731"/>
            <a:chExt cx="720000" cy="378515"/>
          </a:xfrm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D52D5072-0797-408E-ABFA-5F52F19E96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24D4DDCF-6258-4E42-861F-CD44A01E43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15C7D4C-1D24-473C-9A5A-366DD614B173}"/>
              </a:ext>
            </a:extLst>
          </p:cNvPr>
          <p:cNvGrpSpPr/>
          <p:nvPr/>
        </p:nvGrpSpPr>
        <p:grpSpPr>
          <a:xfrm>
            <a:off x="5885112" y="1148689"/>
            <a:ext cx="720000" cy="430244"/>
            <a:chOff x="6555416" y="4900731"/>
            <a:chExt cx="720000" cy="378515"/>
          </a:xfrm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BDAA8D12-43B4-471E-8A09-052E59B676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36EA8813-CC08-4252-9F72-49F6831A81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3BBA969-A984-4173-8DE4-6278CD940E6B}"/>
              </a:ext>
            </a:extLst>
          </p:cNvPr>
          <p:cNvGrpSpPr/>
          <p:nvPr/>
        </p:nvGrpSpPr>
        <p:grpSpPr>
          <a:xfrm>
            <a:off x="2786312" y="1847189"/>
            <a:ext cx="720000" cy="430244"/>
            <a:chOff x="6555416" y="4900731"/>
            <a:chExt cx="720000" cy="378515"/>
          </a:xfrm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67EF98FA-1C72-424A-8435-DF6547B621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A056DB98-844D-4467-A34E-14A206E77F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2DEA32CA-A1B9-4598-8450-CF2361AAEA67}"/>
              </a:ext>
            </a:extLst>
          </p:cNvPr>
          <p:cNvGrpSpPr/>
          <p:nvPr/>
        </p:nvGrpSpPr>
        <p:grpSpPr>
          <a:xfrm>
            <a:off x="1922712" y="2952089"/>
            <a:ext cx="720000" cy="430244"/>
            <a:chOff x="6555416" y="4900731"/>
            <a:chExt cx="720000" cy="378515"/>
          </a:xfrm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28DF9A7-9D9C-4EAB-AD1C-D394A3E5BF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4FE6863A-AFCB-4D84-A015-AC5A8C25C2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141F18F8-5272-4557-A60F-46E7C46417BF}"/>
              </a:ext>
            </a:extLst>
          </p:cNvPr>
          <p:cNvGrpSpPr/>
          <p:nvPr/>
        </p:nvGrpSpPr>
        <p:grpSpPr>
          <a:xfrm>
            <a:off x="7180512" y="4260189"/>
            <a:ext cx="720000" cy="430244"/>
            <a:chOff x="6555416" y="4900731"/>
            <a:chExt cx="720000" cy="378515"/>
          </a:xfrm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F0A23A75-D115-4126-8459-57CFB0D81D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6C3CDB64-9793-49C0-AC23-E954832583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8DCC9FC5-EF8D-40E1-BADA-60749200424E}"/>
              </a:ext>
            </a:extLst>
          </p:cNvPr>
          <p:cNvGrpSpPr/>
          <p:nvPr/>
        </p:nvGrpSpPr>
        <p:grpSpPr>
          <a:xfrm>
            <a:off x="6215312" y="4260189"/>
            <a:ext cx="720000" cy="430244"/>
            <a:chOff x="6555416" y="4900731"/>
            <a:chExt cx="720000" cy="378515"/>
          </a:xfrm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1B4CBF49-103F-48C9-8E8F-85616982A4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17A76AA6-DD32-439F-95B7-3602532482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25B8374B-CF4E-4785-ADD9-297EB025A265}"/>
              </a:ext>
            </a:extLst>
          </p:cNvPr>
          <p:cNvGrpSpPr/>
          <p:nvPr/>
        </p:nvGrpSpPr>
        <p:grpSpPr>
          <a:xfrm>
            <a:off x="6659812" y="5390489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25AE68BF-F790-45BA-9117-66F27AF02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4840CFE7-39E7-4F59-851C-790B71BCC5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6FD5AE0F-034D-481E-99A2-AF0485D06A3E}"/>
              </a:ext>
            </a:extLst>
          </p:cNvPr>
          <p:cNvGrpSpPr/>
          <p:nvPr/>
        </p:nvGrpSpPr>
        <p:grpSpPr>
          <a:xfrm>
            <a:off x="4970712" y="2907639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079A42DB-EDD3-4977-863A-6959230B61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36057467-2B25-4557-B9ED-82F83C256B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DEA3D410-D4FB-4A0B-A13F-E8CEC940349B}"/>
              </a:ext>
            </a:extLst>
          </p:cNvPr>
          <p:cNvGrpSpPr/>
          <p:nvPr/>
        </p:nvGrpSpPr>
        <p:grpSpPr>
          <a:xfrm>
            <a:off x="5704137" y="3536289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1AFD1104-CB94-4852-BEC5-3AE9EA4AF6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973E36EA-FB38-4B58-A2B9-0629543B48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9C504DEA-641F-4D7A-B012-998227BDE3E2}"/>
              </a:ext>
            </a:extLst>
          </p:cNvPr>
          <p:cNvGrpSpPr/>
          <p:nvPr/>
        </p:nvGrpSpPr>
        <p:grpSpPr>
          <a:xfrm>
            <a:off x="5199312" y="2402814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0924475B-5C34-4ED6-8DC8-27618FE9B0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13D6284-FF3C-4F2C-89D1-6FD72FEC6C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CD56DB2B-1C72-45BA-AB5C-35CF578B6FB6}"/>
              </a:ext>
            </a:extLst>
          </p:cNvPr>
          <p:cNvGrpSpPr/>
          <p:nvPr/>
        </p:nvGrpSpPr>
        <p:grpSpPr>
          <a:xfrm>
            <a:off x="5199312" y="1936089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C78AC362-64E3-40C8-970F-842427FD1F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7A38A769-76B2-443C-91F3-2459B2E9EC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071745C9-113F-4345-8956-F97993405178}"/>
              </a:ext>
            </a:extLst>
          </p:cNvPr>
          <p:cNvGrpSpPr/>
          <p:nvPr/>
        </p:nvGrpSpPr>
        <p:grpSpPr>
          <a:xfrm>
            <a:off x="4913562" y="967714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F8A12470-F57C-47D6-9D15-6A72964908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E4032B39-7BCC-4A62-BEF1-9F93B6615D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1D7A0D94-57E2-480D-9FAC-04CBAE2E035D}"/>
              </a:ext>
            </a:extLst>
          </p:cNvPr>
          <p:cNvGrpSpPr/>
          <p:nvPr/>
        </p:nvGrpSpPr>
        <p:grpSpPr>
          <a:xfrm>
            <a:off x="4027737" y="1853539"/>
            <a:ext cx="720000" cy="430244"/>
            <a:chOff x="6555416" y="4900731"/>
            <a:chExt cx="720000" cy="378515"/>
          </a:xfrm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B818EAAC-16C3-4E7B-83E6-B20429C2F1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6176738D-BA1B-4F0B-98D3-6DAC4B6CD8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C51247CE-BB4B-4582-80D1-6E5B135F32AA}"/>
              </a:ext>
            </a:extLst>
          </p:cNvPr>
          <p:cNvGrpSpPr/>
          <p:nvPr/>
        </p:nvGrpSpPr>
        <p:grpSpPr>
          <a:xfrm>
            <a:off x="5027862" y="4917414"/>
            <a:ext cx="720000" cy="430244"/>
            <a:chOff x="6555416" y="4900731"/>
            <a:chExt cx="720000" cy="378515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3D7640F-B767-4C04-80F6-7E34399C98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E5B89C01-3256-4932-89CF-7962AAC16F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F93CFF0A-86F6-46A0-ABCF-3F268960C2E1}"/>
              </a:ext>
            </a:extLst>
          </p:cNvPr>
          <p:cNvGrpSpPr/>
          <p:nvPr/>
        </p:nvGrpSpPr>
        <p:grpSpPr>
          <a:xfrm>
            <a:off x="3918676" y="4917414"/>
            <a:ext cx="720000" cy="430244"/>
            <a:chOff x="6555416" y="4900731"/>
            <a:chExt cx="720000" cy="378515"/>
          </a:xfrm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FA52B723-E0B1-4130-961C-AF55F391DA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706AB4CF-1934-4074-AAD6-0EE4DBDB87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948CC76D-DDBC-44B0-81F0-6107CBAAEBE7}"/>
              </a:ext>
            </a:extLst>
          </p:cNvPr>
          <p:cNvGrpSpPr/>
          <p:nvPr/>
        </p:nvGrpSpPr>
        <p:grpSpPr>
          <a:xfrm>
            <a:off x="4294437" y="3498189"/>
            <a:ext cx="720000" cy="430244"/>
            <a:chOff x="6555416" y="4900731"/>
            <a:chExt cx="720000" cy="378515"/>
          </a:xfrm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819708B2-0B40-4F0A-BBAD-EDFE3D41C6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AA214172-34AE-457E-91A8-5E7A64144F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637D0430-B25B-4B5F-AD4F-6364B689A8FB}"/>
              </a:ext>
            </a:extLst>
          </p:cNvPr>
          <p:cNvGrpSpPr/>
          <p:nvPr/>
        </p:nvGrpSpPr>
        <p:grpSpPr>
          <a:xfrm>
            <a:off x="3322887" y="3498189"/>
            <a:ext cx="720000" cy="430244"/>
            <a:chOff x="6555416" y="4900731"/>
            <a:chExt cx="720000" cy="378515"/>
          </a:xfrm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446432A1-9E03-4B78-B82A-8BF044D169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28AD994-F875-4534-968A-74AF543941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A7079626-2D52-422C-AE43-020F86BD5D03}"/>
              </a:ext>
            </a:extLst>
          </p:cNvPr>
          <p:cNvGrpSpPr/>
          <p:nvPr/>
        </p:nvGrpSpPr>
        <p:grpSpPr>
          <a:xfrm>
            <a:off x="3208587" y="2717139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2FE58593-902B-4EDA-B3D8-136859B27F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874A23EA-1D2A-4D55-A309-E429324C8D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7" name="Group 953"/>
          <p:cNvGrpSpPr>
            <a:grpSpLocks/>
          </p:cNvGrpSpPr>
          <p:nvPr/>
        </p:nvGrpSpPr>
        <p:grpSpPr bwMode="auto">
          <a:xfrm>
            <a:off x="1609045" y="149679"/>
            <a:ext cx="6912429" cy="6590393"/>
            <a:chOff x="1083" y="132"/>
            <a:chExt cx="6096" cy="5812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1083" y="1777"/>
              <a:ext cx="1274" cy="2523"/>
            </a:xfrm>
            <a:custGeom>
              <a:avLst/>
              <a:gdLst>
                <a:gd name="T0" fmla="*/ 822 w 1275"/>
                <a:gd name="T1" fmla="*/ 2494 h 2523"/>
                <a:gd name="T2" fmla="*/ 907 w 1275"/>
                <a:gd name="T3" fmla="*/ 2296 h 2523"/>
                <a:gd name="T4" fmla="*/ 964 w 1275"/>
                <a:gd name="T5" fmla="*/ 2126 h 2523"/>
                <a:gd name="T6" fmla="*/ 822 w 1275"/>
                <a:gd name="T7" fmla="*/ 1899 h 2523"/>
                <a:gd name="T8" fmla="*/ 793 w 1275"/>
                <a:gd name="T9" fmla="*/ 1587 h 2523"/>
                <a:gd name="T10" fmla="*/ 1020 w 1275"/>
                <a:gd name="T11" fmla="*/ 1587 h 2523"/>
                <a:gd name="T12" fmla="*/ 1134 w 1275"/>
                <a:gd name="T13" fmla="*/ 1530 h 2523"/>
                <a:gd name="T14" fmla="*/ 1275 w 1275"/>
                <a:gd name="T15" fmla="*/ 1417 h 2523"/>
                <a:gd name="T16" fmla="*/ 1275 w 1275"/>
                <a:gd name="T17" fmla="*/ 1247 h 2523"/>
                <a:gd name="T18" fmla="*/ 1162 w 1275"/>
                <a:gd name="T19" fmla="*/ 1105 h 2523"/>
                <a:gd name="T20" fmla="*/ 992 w 1275"/>
                <a:gd name="T21" fmla="*/ 1105 h 2523"/>
                <a:gd name="T22" fmla="*/ 1020 w 1275"/>
                <a:gd name="T23" fmla="*/ 964 h 2523"/>
                <a:gd name="T24" fmla="*/ 1077 w 1275"/>
                <a:gd name="T25" fmla="*/ 850 h 2523"/>
                <a:gd name="T26" fmla="*/ 1190 w 1275"/>
                <a:gd name="T27" fmla="*/ 822 h 2523"/>
                <a:gd name="T28" fmla="*/ 1190 w 1275"/>
                <a:gd name="T29" fmla="*/ 737 h 2523"/>
                <a:gd name="T30" fmla="*/ 1105 w 1275"/>
                <a:gd name="T31" fmla="*/ 708 h 2523"/>
                <a:gd name="T32" fmla="*/ 1105 w 1275"/>
                <a:gd name="T33" fmla="*/ 567 h 2523"/>
                <a:gd name="T34" fmla="*/ 935 w 1275"/>
                <a:gd name="T35" fmla="*/ 482 h 2523"/>
                <a:gd name="T36" fmla="*/ 878 w 1275"/>
                <a:gd name="T37" fmla="*/ 397 h 2523"/>
                <a:gd name="T38" fmla="*/ 680 w 1275"/>
                <a:gd name="T39" fmla="*/ 170 h 2523"/>
                <a:gd name="T40" fmla="*/ 567 w 1275"/>
                <a:gd name="T41" fmla="*/ 85 h 2523"/>
                <a:gd name="T42" fmla="*/ 340 w 1275"/>
                <a:gd name="T43" fmla="*/ 56 h 2523"/>
                <a:gd name="T44" fmla="*/ 311 w 1275"/>
                <a:gd name="T45" fmla="*/ 283 h 2523"/>
                <a:gd name="T46" fmla="*/ 283 w 1275"/>
                <a:gd name="T47" fmla="*/ 453 h 2523"/>
                <a:gd name="T48" fmla="*/ 141 w 1275"/>
                <a:gd name="T49" fmla="*/ 595 h 2523"/>
                <a:gd name="T50" fmla="*/ 56 w 1275"/>
                <a:gd name="T51" fmla="*/ 708 h 2523"/>
                <a:gd name="T52" fmla="*/ 198 w 1275"/>
                <a:gd name="T53" fmla="*/ 964 h 2523"/>
                <a:gd name="T54" fmla="*/ 141 w 1275"/>
                <a:gd name="T55" fmla="*/ 1077 h 2523"/>
                <a:gd name="T56" fmla="*/ 141 w 1275"/>
                <a:gd name="T57" fmla="*/ 1134 h 2523"/>
                <a:gd name="T58" fmla="*/ 0 w 1275"/>
                <a:gd name="T59" fmla="*/ 1219 h 2523"/>
                <a:gd name="T60" fmla="*/ 170 w 1275"/>
                <a:gd name="T61" fmla="*/ 1332 h 2523"/>
                <a:gd name="T62" fmla="*/ 141 w 1275"/>
                <a:gd name="T63" fmla="*/ 1530 h 2523"/>
                <a:gd name="T64" fmla="*/ 311 w 1275"/>
                <a:gd name="T65" fmla="*/ 1616 h 2523"/>
                <a:gd name="T66" fmla="*/ 255 w 1275"/>
                <a:gd name="T67" fmla="*/ 1757 h 2523"/>
                <a:gd name="T68" fmla="*/ 170 w 1275"/>
                <a:gd name="T69" fmla="*/ 1984 h 2523"/>
                <a:gd name="T70" fmla="*/ 85 w 1275"/>
                <a:gd name="T71" fmla="*/ 2126 h 2523"/>
                <a:gd name="T72" fmla="*/ 311 w 1275"/>
                <a:gd name="T73" fmla="*/ 2183 h 2523"/>
                <a:gd name="T74" fmla="*/ 425 w 1275"/>
                <a:gd name="T75" fmla="*/ 2296 h 2523"/>
                <a:gd name="T76" fmla="*/ 567 w 1275"/>
                <a:gd name="T77" fmla="*/ 2353 h 2523"/>
                <a:gd name="T78" fmla="*/ 680 w 1275"/>
                <a:gd name="T79" fmla="*/ 2523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5" h="2523">
                  <a:moveTo>
                    <a:pt x="680" y="2523"/>
                  </a:moveTo>
                  <a:lnTo>
                    <a:pt x="822" y="2494"/>
                  </a:lnTo>
                  <a:lnTo>
                    <a:pt x="935" y="2353"/>
                  </a:lnTo>
                  <a:lnTo>
                    <a:pt x="907" y="2296"/>
                  </a:lnTo>
                  <a:lnTo>
                    <a:pt x="878" y="2239"/>
                  </a:lnTo>
                  <a:lnTo>
                    <a:pt x="964" y="2126"/>
                  </a:lnTo>
                  <a:lnTo>
                    <a:pt x="793" y="1956"/>
                  </a:lnTo>
                  <a:lnTo>
                    <a:pt x="822" y="1899"/>
                  </a:lnTo>
                  <a:lnTo>
                    <a:pt x="737" y="1814"/>
                  </a:lnTo>
                  <a:lnTo>
                    <a:pt x="793" y="1587"/>
                  </a:lnTo>
                  <a:lnTo>
                    <a:pt x="850" y="1644"/>
                  </a:lnTo>
                  <a:lnTo>
                    <a:pt x="1020" y="1587"/>
                  </a:lnTo>
                  <a:lnTo>
                    <a:pt x="1020" y="1530"/>
                  </a:lnTo>
                  <a:lnTo>
                    <a:pt x="1134" y="1530"/>
                  </a:lnTo>
                  <a:lnTo>
                    <a:pt x="1219" y="1559"/>
                  </a:lnTo>
                  <a:lnTo>
                    <a:pt x="1275" y="1417"/>
                  </a:lnTo>
                  <a:lnTo>
                    <a:pt x="1247" y="1332"/>
                  </a:lnTo>
                  <a:lnTo>
                    <a:pt x="1275" y="1247"/>
                  </a:lnTo>
                  <a:lnTo>
                    <a:pt x="1190" y="1219"/>
                  </a:lnTo>
                  <a:lnTo>
                    <a:pt x="1162" y="1105"/>
                  </a:lnTo>
                  <a:lnTo>
                    <a:pt x="1049" y="1162"/>
                  </a:lnTo>
                  <a:lnTo>
                    <a:pt x="992" y="1105"/>
                  </a:lnTo>
                  <a:lnTo>
                    <a:pt x="1049" y="1077"/>
                  </a:lnTo>
                  <a:lnTo>
                    <a:pt x="1020" y="964"/>
                  </a:lnTo>
                  <a:lnTo>
                    <a:pt x="1105" y="907"/>
                  </a:lnTo>
                  <a:lnTo>
                    <a:pt x="1077" y="850"/>
                  </a:lnTo>
                  <a:lnTo>
                    <a:pt x="1134" y="793"/>
                  </a:lnTo>
                  <a:lnTo>
                    <a:pt x="1190" y="822"/>
                  </a:lnTo>
                  <a:lnTo>
                    <a:pt x="1219" y="765"/>
                  </a:lnTo>
                  <a:lnTo>
                    <a:pt x="1190" y="737"/>
                  </a:lnTo>
                  <a:lnTo>
                    <a:pt x="1219" y="708"/>
                  </a:lnTo>
                  <a:lnTo>
                    <a:pt x="1105" y="708"/>
                  </a:lnTo>
                  <a:lnTo>
                    <a:pt x="1162" y="595"/>
                  </a:lnTo>
                  <a:lnTo>
                    <a:pt x="1105" y="567"/>
                  </a:lnTo>
                  <a:lnTo>
                    <a:pt x="964" y="567"/>
                  </a:lnTo>
                  <a:lnTo>
                    <a:pt x="935" y="482"/>
                  </a:lnTo>
                  <a:lnTo>
                    <a:pt x="878" y="453"/>
                  </a:lnTo>
                  <a:lnTo>
                    <a:pt x="878" y="397"/>
                  </a:lnTo>
                  <a:lnTo>
                    <a:pt x="765" y="31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482" y="0"/>
                  </a:lnTo>
                  <a:lnTo>
                    <a:pt x="340" y="56"/>
                  </a:lnTo>
                  <a:lnTo>
                    <a:pt x="311" y="198"/>
                  </a:lnTo>
                  <a:lnTo>
                    <a:pt x="311" y="283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198" y="48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708"/>
                  </a:lnTo>
                  <a:lnTo>
                    <a:pt x="141" y="708"/>
                  </a:lnTo>
                  <a:lnTo>
                    <a:pt x="198" y="964"/>
                  </a:lnTo>
                  <a:lnTo>
                    <a:pt x="141" y="1020"/>
                  </a:lnTo>
                  <a:lnTo>
                    <a:pt x="141" y="1077"/>
                  </a:lnTo>
                  <a:lnTo>
                    <a:pt x="198" y="1105"/>
                  </a:lnTo>
                  <a:lnTo>
                    <a:pt x="141" y="1134"/>
                  </a:lnTo>
                  <a:lnTo>
                    <a:pt x="28" y="1162"/>
                  </a:lnTo>
                  <a:lnTo>
                    <a:pt x="0" y="1219"/>
                  </a:lnTo>
                  <a:lnTo>
                    <a:pt x="0" y="1275"/>
                  </a:lnTo>
                  <a:lnTo>
                    <a:pt x="170" y="1332"/>
                  </a:lnTo>
                  <a:lnTo>
                    <a:pt x="56" y="1445"/>
                  </a:lnTo>
                  <a:lnTo>
                    <a:pt x="141" y="1530"/>
                  </a:lnTo>
                  <a:lnTo>
                    <a:pt x="283" y="1559"/>
                  </a:lnTo>
                  <a:lnTo>
                    <a:pt x="311" y="1616"/>
                  </a:lnTo>
                  <a:lnTo>
                    <a:pt x="226" y="1672"/>
                  </a:lnTo>
                  <a:lnTo>
                    <a:pt x="255" y="1757"/>
                  </a:lnTo>
                  <a:lnTo>
                    <a:pt x="226" y="1786"/>
                  </a:lnTo>
                  <a:lnTo>
                    <a:pt x="170" y="1984"/>
                  </a:lnTo>
                  <a:lnTo>
                    <a:pt x="85" y="2041"/>
                  </a:lnTo>
                  <a:lnTo>
                    <a:pt x="85" y="2126"/>
                  </a:lnTo>
                  <a:lnTo>
                    <a:pt x="198" y="2097"/>
                  </a:lnTo>
                  <a:lnTo>
                    <a:pt x="311" y="2183"/>
                  </a:lnTo>
                  <a:lnTo>
                    <a:pt x="340" y="2268"/>
                  </a:lnTo>
                  <a:lnTo>
                    <a:pt x="425" y="2296"/>
                  </a:lnTo>
                  <a:lnTo>
                    <a:pt x="425" y="2353"/>
                  </a:lnTo>
                  <a:lnTo>
                    <a:pt x="567" y="2353"/>
                  </a:lnTo>
                  <a:lnTo>
                    <a:pt x="623" y="2381"/>
                  </a:lnTo>
                  <a:lnTo>
                    <a:pt x="680" y="252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2813" y="3534"/>
              <a:ext cx="1332" cy="1871"/>
            </a:xfrm>
            <a:custGeom>
              <a:avLst/>
              <a:gdLst>
                <a:gd name="T0" fmla="*/ 765 w 1332"/>
                <a:gd name="T1" fmla="*/ 1871 h 1871"/>
                <a:gd name="T2" fmla="*/ 964 w 1332"/>
                <a:gd name="T3" fmla="*/ 1786 h 1871"/>
                <a:gd name="T4" fmla="*/ 1021 w 1332"/>
                <a:gd name="T5" fmla="*/ 1673 h 1871"/>
                <a:gd name="T6" fmla="*/ 964 w 1332"/>
                <a:gd name="T7" fmla="*/ 1645 h 1871"/>
                <a:gd name="T8" fmla="*/ 1049 w 1332"/>
                <a:gd name="T9" fmla="*/ 1560 h 1871"/>
                <a:gd name="T10" fmla="*/ 1021 w 1332"/>
                <a:gd name="T11" fmla="*/ 1446 h 1871"/>
                <a:gd name="T12" fmla="*/ 1021 w 1332"/>
                <a:gd name="T13" fmla="*/ 1333 h 1871"/>
                <a:gd name="T14" fmla="*/ 1106 w 1332"/>
                <a:gd name="T15" fmla="*/ 1248 h 1871"/>
                <a:gd name="T16" fmla="*/ 1049 w 1332"/>
                <a:gd name="T17" fmla="*/ 1191 h 1871"/>
                <a:gd name="T18" fmla="*/ 1134 w 1332"/>
                <a:gd name="T19" fmla="*/ 1078 h 1871"/>
                <a:gd name="T20" fmla="*/ 1134 w 1332"/>
                <a:gd name="T21" fmla="*/ 851 h 1871"/>
                <a:gd name="T22" fmla="*/ 964 w 1332"/>
                <a:gd name="T23" fmla="*/ 794 h 1871"/>
                <a:gd name="T24" fmla="*/ 907 w 1332"/>
                <a:gd name="T25" fmla="*/ 737 h 1871"/>
                <a:gd name="T26" fmla="*/ 992 w 1332"/>
                <a:gd name="T27" fmla="*/ 681 h 1871"/>
                <a:gd name="T28" fmla="*/ 1077 w 1332"/>
                <a:gd name="T29" fmla="*/ 539 h 1871"/>
                <a:gd name="T30" fmla="*/ 1021 w 1332"/>
                <a:gd name="T31" fmla="*/ 539 h 1871"/>
                <a:gd name="T32" fmla="*/ 1049 w 1332"/>
                <a:gd name="T33" fmla="*/ 482 h 1871"/>
                <a:gd name="T34" fmla="*/ 1049 w 1332"/>
                <a:gd name="T35" fmla="*/ 426 h 1871"/>
                <a:gd name="T36" fmla="*/ 1134 w 1332"/>
                <a:gd name="T37" fmla="*/ 369 h 1871"/>
                <a:gd name="T38" fmla="*/ 1191 w 1332"/>
                <a:gd name="T39" fmla="*/ 255 h 1871"/>
                <a:gd name="T40" fmla="*/ 1162 w 1332"/>
                <a:gd name="T41" fmla="*/ 199 h 1871"/>
                <a:gd name="T42" fmla="*/ 1191 w 1332"/>
                <a:gd name="T43" fmla="*/ 199 h 1871"/>
                <a:gd name="T44" fmla="*/ 1162 w 1332"/>
                <a:gd name="T45" fmla="*/ 114 h 1871"/>
                <a:gd name="T46" fmla="*/ 1247 w 1332"/>
                <a:gd name="T47" fmla="*/ 85 h 1871"/>
                <a:gd name="T48" fmla="*/ 1332 w 1332"/>
                <a:gd name="T49" fmla="*/ 85 h 1871"/>
                <a:gd name="T50" fmla="*/ 1247 w 1332"/>
                <a:gd name="T51" fmla="*/ 29 h 1871"/>
                <a:gd name="T52" fmla="*/ 992 w 1332"/>
                <a:gd name="T53" fmla="*/ 0 h 1871"/>
                <a:gd name="T54" fmla="*/ 992 w 1332"/>
                <a:gd name="T55" fmla="*/ 57 h 1871"/>
                <a:gd name="T56" fmla="*/ 907 w 1332"/>
                <a:gd name="T57" fmla="*/ 57 h 1871"/>
                <a:gd name="T58" fmla="*/ 850 w 1332"/>
                <a:gd name="T59" fmla="*/ 199 h 1871"/>
                <a:gd name="T60" fmla="*/ 794 w 1332"/>
                <a:gd name="T61" fmla="*/ 199 h 1871"/>
                <a:gd name="T62" fmla="*/ 822 w 1332"/>
                <a:gd name="T63" fmla="*/ 284 h 1871"/>
                <a:gd name="T64" fmla="*/ 709 w 1332"/>
                <a:gd name="T65" fmla="*/ 284 h 1871"/>
                <a:gd name="T66" fmla="*/ 709 w 1332"/>
                <a:gd name="T67" fmla="*/ 227 h 1871"/>
                <a:gd name="T68" fmla="*/ 595 w 1332"/>
                <a:gd name="T69" fmla="*/ 284 h 1871"/>
                <a:gd name="T70" fmla="*/ 510 w 1332"/>
                <a:gd name="T71" fmla="*/ 199 h 1871"/>
                <a:gd name="T72" fmla="*/ 340 w 1332"/>
                <a:gd name="T73" fmla="*/ 170 h 1871"/>
                <a:gd name="T74" fmla="*/ 283 w 1332"/>
                <a:gd name="T75" fmla="*/ 284 h 1871"/>
                <a:gd name="T76" fmla="*/ 198 w 1332"/>
                <a:gd name="T77" fmla="*/ 369 h 1871"/>
                <a:gd name="T78" fmla="*/ 142 w 1332"/>
                <a:gd name="T79" fmla="*/ 340 h 1871"/>
                <a:gd name="T80" fmla="*/ 57 w 1332"/>
                <a:gd name="T81" fmla="*/ 369 h 1871"/>
                <a:gd name="T82" fmla="*/ 0 w 1332"/>
                <a:gd name="T83" fmla="*/ 454 h 1871"/>
                <a:gd name="T84" fmla="*/ 142 w 1332"/>
                <a:gd name="T85" fmla="*/ 567 h 1871"/>
                <a:gd name="T86" fmla="*/ 198 w 1332"/>
                <a:gd name="T87" fmla="*/ 822 h 1871"/>
                <a:gd name="T88" fmla="*/ 283 w 1332"/>
                <a:gd name="T89" fmla="*/ 907 h 1871"/>
                <a:gd name="T90" fmla="*/ 283 w 1332"/>
                <a:gd name="T91" fmla="*/ 964 h 1871"/>
                <a:gd name="T92" fmla="*/ 397 w 1332"/>
                <a:gd name="T93" fmla="*/ 1021 h 1871"/>
                <a:gd name="T94" fmla="*/ 340 w 1332"/>
                <a:gd name="T95" fmla="*/ 1078 h 1871"/>
                <a:gd name="T96" fmla="*/ 283 w 1332"/>
                <a:gd name="T97" fmla="*/ 1078 h 1871"/>
                <a:gd name="T98" fmla="*/ 283 w 1332"/>
                <a:gd name="T99" fmla="*/ 1106 h 1871"/>
                <a:gd name="T100" fmla="*/ 340 w 1332"/>
                <a:gd name="T101" fmla="*/ 1134 h 1871"/>
                <a:gd name="T102" fmla="*/ 283 w 1332"/>
                <a:gd name="T103" fmla="*/ 1163 h 1871"/>
                <a:gd name="T104" fmla="*/ 283 w 1332"/>
                <a:gd name="T105" fmla="*/ 1191 h 1871"/>
                <a:gd name="T106" fmla="*/ 340 w 1332"/>
                <a:gd name="T107" fmla="*/ 1191 h 1871"/>
                <a:gd name="T108" fmla="*/ 283 w 1332"/>
                <a:gd name="T109" fmla="*/ 1248 h 1871"/>
                <a:gd name="T110" fmla="*/ 340 w 1332"/>
                <a:gd name="T111" fmla="*/ 1531 h 1871"/>
                <a:gd name="T112" fmla="*/ 369 w 1332"/>
                <a:gd name="T113" fmla="*/ 1560 h 1871"/>
                <a:gd name="T114" fmla="*/ 425 w 1332"/>
                <a:gd name="T115" fmla="*/ 1560 h 1871"/>
                <a:gd name="T116" fmla="*/ 425 w 1332"/>
                <a:gd name="T117" fmla="*/ 1645 h 1871"/>
                <a:gd name="T118" fmla="*/ 652 w 1332"/>
                <a:gd name="T119" fmla="*/ 1786 h 1871"/>
                <a:gd name="T120" fmla="*/ 680 w 1332"/>
                <a:gd name="T121" fmla="*/ 1843 h 1871"/>
                <a:gd name="T122" fmla="*/ 765 w 1332"/>
                <a:gd name="T123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871">
                  <a:moveTo>
                    <a:pt x="765" y="1871"/>
                  </a:moveTo>
                  <a:lnTo>
                    <a:pt x="964" y="1786"/>
                  </a:lnTo>
                  <a:lnTo>
                    <a:pt x="1021" y="1673"/>
                  </a:lnTo>
                  <a:lnTo>
                    <a:pt x="964" y="1645"/>
                  </a:lnTo>
                  <a:lnTo>
                    <a:pt x="1049" y="1560"/>
                  </a:lnTo>
                  <a:lnTo>
                    <a:pt x="1021" y="1446"/>
                  </a:lnTo>
                  <a:lnTo>
                    <a:pt x="1021" y="1333"/>
                  </a:lnTo>
                  <a:lnTo>
                    <a:pt x="1106" y="1248"/>
                  </a:lnTo>
                  <a:lnTo>
                    <a:pt x="1049" y="1191"/>
                  </a:lnTo>
                  <a:lnTo>
                    <a:pt x="1134" y="1078"/>
                  </a:lnTo>
                  <a:lnTo>
                    <a:pt x="1134" y="851"/>
                  </a:lnTo>
                  <a:lnTo>
                    <a:pt x="964" y="794"/>
                  </a:lnTo>
                  <a:lnTo>
                    <a:pt x="907" y="737"/>
                  </a:lnTo>
                  <a:lnTo>
                    <a:pt x="992" y="681"/>
                  </a:lnTo>
                  <a:lnTo>
                    <a:pt x="1077" y="539"/>
                  </a:lnTo>
                  <a:lnTo>
                    <a:pt x="1021" y="539"/>
                  </a:lnTo>
                  <a:lnTo>
                    <a:pt x="1049" y="482"/>
                  </a:lnTo>
                  <a:lnTo>
                    <a:pt x="1049" y="426"/>
                  </a:lnTo>
                  <a:lnTo>
                    <a:pt x="1134" y="369"/>
                  </a:lnTo>
                  <a:lnTo>
                    <a:pt x="1191" y="255"/>
                  </a:lnTo>
                  <a:lnTo>
                    <a:pt x="1162" y="199"/>
                  </a:lnTo>
                  <a:lnTo>
                    <a:pt x="1191" y="199"/>
                  </a:lnTo>
                  <a:lnTo>
                    <a:pt x="1162" y="114"/>
                  </a:lnTo>
                  <a:lnTo>
                    <a:pt x="1247" y="85"/>
                  </a:lnTo>
                  <a:lnTo>
                    <a:pt x="1332" y="85"/>
                  </a:lnTo>
                  <a:lnTo>
                    <a:pt x="1247" y="29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907" y="57"/>
                  </a:lnTo>
                  <a:lnTo>
                    <a:pt x="850" y="199"/>
                  </a:lnTo>
                  <a:lnTo>
                    <a:pt x="794" y="199"/>
                  </a:lnTo>
                  <a:lnTo>
                    <a:pt x="822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595" y="284"/>
                  </a:lnTo>
                  <a:lnTo>
                    <a:pt x="510" y="199"/>
                  </a:lnTo>
                  <a:lnTo>
                    <a:pt x="340" y="170"/>
                  </a:lnTo>
                  <a:lnTo>
                    <a:pt x="283" y="284"/>
                  </a:lnTo>
                  <a:lnTo>
                    <a:pt x="198" y="369"/>
                  </a:lnTo>
                  <a:lnTo>
                    <a:pt x="142" y="340"/>
                  </a:lnTo>
                  <a:lnTo>
                    <a:pt x="57" y="369"/>
                  </a:lnTo>
                  <a:lnTo>
                    <a:pt x="0" y="454"/>
                  </a:lnTo>
                  <a:lnTo>
                    <a:pt x="142" y="567"/>
                  </a:lnTo>
                  <a:lnTo>
                    <a:pt x="198" y="822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102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283" y="1163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283" y="1248"/>
                  </a:lnTo>
                  <a:lnTo>
                    <a:pt x="340" y="1531"/>
                  </a:lnTo>
                  <a:lnTo>
                    <a:pt x="369" y="1560"/>
                  </a:lnTo>
                  <a:lnTo>
                    <a:pt x="425" y="1560"/>
                  </a:lnTo>
                  <a:lnTo>
                    <a:pt x="425" y="1645"/>
                  </a:lnTo>
                  <a:lnTo>
                    <a:pt x="652" y="1786"/>
                  </a:lnTo>
                  <a:lnTo>
                    <a:pt x="680" y="1843"/>
                  </a:lnTo>
                  <a:lnTo>
                    <a:pt x="765" y="18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3578" y="3704"/>
              <a:ext cx="1616" cy="1871"/>
            </a:xfrm>
            <a:custGeom>
              <a:avLst/>
              <a:gdLst>
                <a:gd name="T0" fmla="*/ 199 w 1616"/>
                <a:gd name="T1" fmla="*/ 1616 h 1871"/>
                <a:gd name="T2" fmla="*/ 199 w 1616"/>
                <a:gd name="T3" fmla="*/ 1475 h 1871"/>
                <a:gd name="T4" fmla="*/ 256 w 1616"/>
                <a:gd name="T5" fmla="*/ 1276 h 1871"/>
                <a:gd name="T6" fmla="*/ 341 w 1616"/>
                <a:gd name="T7" fmla="*/ 1078 h 1871"/>
                <a:gd name="T8" fmla="*/ 369 w 1616"/>
                <a:gd name="T9" fmla="*/ 908 h 1871"/>
                <a:gd name="T10" fmla="*/ 199 w 1616"/>
                <a:gd name="T11" fmla="*/ 624 h 1871"/>
                <a:gd name="T12" fmla="*/ 227 w 1616"/>
                <a:gd name="T13" fmla="*/ 511 h 1871"/>
                <a:gd name="T14" fmla="*/ 256 w 1616"/>
                <a:gd name="T15" fmla="*/ 369 h 1871"/>
                <a:gd name="T16" fmla="*/ 284 w 1616"/>
                <a:gd name="T17" fmla="*/ 256 h 1871"/>
                <a:gd name="T18" fmla="*/ 397 w 1616"/>
                <a:gd name="T19" fmla="*/ 256 h 1871"/>
                <a:gd name="T20" fmla="*/ 539 w 1616"/>
                <a:gd name="T21" fmla="*/ 284 h 1871"/>
                <a:gd name="T22" fmla="*/ 709 w 1616"/>
                <a:gd name="T23" fmla="*/ 284 h 1871"/>
                <a:gd name="T24" fmla="*/ 737 w 1616"/>
                <a:gd name="T25" fmla="*/ 170 h 1871"/>
                <a:gd name="T26" fmla="*/ 1021 w 1616"/>
                <a:gd name="T27" fmla="*/ 85 h 1871"/>
                <a:gd name="T28" fmla="*/ 1248 w 1616"/>
                <a:gd name="T29" fmla="*/ 114 h 1871"/>
                <a:gd name="T30" fmla="*/ 1560 w 1616"/>
                <a:gd name="T31" fmla="*/ 199 h 1871"/>
                <a:gd name="T32" fmla="*/ 1531 w 1616"/>
                <a:gd name="T33" fmla="*/ 256 h 1871"/>
                <a:gd name="T34" fmla="*/ 1531 w 1616"/>
                <a:gd name="T35" fmla="*/ 426 h 1871"/>
                <a:gd name="T36" fmla="*/ 1475 w 1616"/>
                <a:gd name="T37" fmla="*/ 539 h 1871"/>
                <a:gd name="T38" fmla="*/ 1361 w 1616"/>
                <a:gd name="T39" fmla="*/ 681 h 1871"/>
                <a:gd name="T40" fmla="*/ 1503 w 1616"/>
                <a:gd name="T41" fmla="*/ 851 h 1871"/>
                <a:gd name="T42" fmla="*/ 1446 w 1616"/>
                <a:gd name="T43" fmla="*/ 964 h 1871"/>
                <a:gd name="T44" fmla="*/ 1390 w 1616"/>
                <a:gd name="T45" fmla="*/ 1021 h 1871"/>
                <a:gd name="T46" fmla="*/ 1390 w 1616"/>
                <a:gd name="T47" fmla="*/ 1134 h 1871"/>
                <a:gd name="T48" fmla="*/ 1304 w 1616"/>
                <a:gd name="T49" fmla="*/ 1163 h 1871"/>
                <a:gd name="T50" fmla="*/ 1276 w 1616"/>
                <a:gd name="T51" fmla="*/ 1219 h 1871"/>
                <a:gd name="T52" fmla="*/ 1191 w 1616"/>
                <a:gd name="T53" fmla="*/ 1333 h 1871"/>
                <a:gd name="T54" fmla="*/ 1049 w 1616"/>
                <a:gd name="T55" fmla="*/ 1390 h 1871"/>
                <a:gd name="T56" fmla="*/ 936 w 1616"/>
                <a:gd name="T57" fmla="*/ 1503 h 1871"/>
                <a:gd name="T58" fmla="*/ 652 w 1616"/>
                <a:gd name="T59" fmla="*/ 1645 h 1871"/>
                <a:gd name="T60" fmla="*/ 454 w 1616"/>
                <a:gd name="T61" fmla="*/ 1701 h 1871"/>
                <a:gd name="T62" fmla="*/ 227 w 1616"/>
                <a:gd name="T63" fmla="*/ 1815 h 1871"/>
                <a:gd name="T64" fmla="*/ 29 w 1616"/>
                <a:gd name="T65" fmla="*/ 1786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6" h="1871">
                  <a:moveTo>
                    <a:pt x="0" y="1701"/>
                  </a:moveTo>
                  <a:lnTo>
                    <a:pt x="199" y="1616"/>
                  </a:lnTo>
                  <a:lnTo>
                    <a:pt x="256" y="1503"/>
                  </a:lnTo>
                  <a:lnTo>
                    <a:pt x="199" y="1475"/>
                  </a:lnTo>
                  <a:lnTo>
                    <a:pt x="284" y="1390"/>
                  </a:lnTo>
                  <a:lnTo>
                    <a:pt x="256" y="1276"/>
                  </a:lnTo>
                  <a:lnTo>
                    <a:pt x="256" y="1163"/>
                  </a:lnTo>
                  <a:lnTo>
                    <a:pt x="341" y="1078"/>
                  </a:lnTo>
                  <a:lnTo>
                    <a:pt x="284" y="1021"/>
                  </a:lnTo>
                  <a:lnTo>
                    <a:pt x="369" y="908"/>
                  </a:lnTo>
                  <a:lnTo>
                    <a:pt x="369" y="681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227" y="511"/>
                  </a:lnTo>
                  <a:lnTo>
                    <a:pt x="312" y="369"/>
                  </a:lnTo>
                  <a:lnTo>
                    <a:pt x="256" y="369"/>
                  </a:lnTo>
                  <a:lnTo>
                    <a:pt x="284" y="312"/>
                  </a:lnTo>
                  <a:lnTo>
                    <a:pt x="284" y="256"/>
                  </a:lnTo>
                  <a:lnTo>
                    <a:pt x="369" y="199"/>
                  </a:lnTo>
                  <a:lnTo>
                    <a:pt x="397" y="256"/>
                  </a:lnTo>
                  <a:lnTo>
                    <a:pt x="539" y="170"/>
                  </a:lnTo>
                  <a:lnTo>
                    <a:pt x="539" y="284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1049" y="0"/>
                  </a:lnTo>
                  <a:lnTo>
                    <a:pt x="1021" y="85"/>
                  </a:lnTo>
                  <a:lnTo>
                    <a:pt x="1191" y="142"/>
                  </a:lnTo>
                  <a:lnTo>
                    <a:pt x="1248" y="114"/>
                  </a:lnTo>
                  <a:lnTo>
                    <a:pt x="1446" y="227"/>
                  </a:lnTo>
                  <a:lnTo>
                    <a:pt x="1560" y="199"/>
                  </a:lnTo>
                  <a:lnTo>
                    <a:pt x="1616" y="227"/>
                  </a:lnTo>
                  <a:lnTo>
                    <a:pt x="1531" y="256"/>
                  </a:lnTo>
                  <a:lnTo>
                    <a:pt x="1446" y="397"/>
                  </a:lnTo>
                  <a:lnTo>
                    <a:pt x="1531" y="426"/>
                  </a:lnTo>
                  <a:lnTo>
                    <a:pt x="1531" y="482"/>
                  </a:lnTo>
                  <a:lnTo>
                    <a:pt x="1475" y="539"/>
                  </a:lnTo>
                  <a:lnTo>
                    <a:pt x="1390" y="539"/>
                  </a:lnTo>
                  <a:lnTo>
                    <a:pt x="1361" y="681"/>
                  </a:lnTo>
                  <a:lnTo>
                    <a:pt x="1418" y="681"/>
                  </a:lnTo>
                  <a:lnTo>
                    <a:pt x="1503" y="851"/>
                  </a:lnTo>
                  <a:lnTo>
                    <a:pt x="1503" y="964"/>
                  </a:lnTo>
                  <a:lnTo>
                    <a:pt x="1446" y="964"/>
                  </a:lnTo>
                  <a:lnTo>
                    <a:pt x="1418" y="1049"/>
                  </a:lnTo>
                  <a:lnTo>
                    <a:pt x="1390" y="1021"/>
                  </a:lnTo>
                  <a:lnTo>
                    <a:pt x="1333" y="1106"/>
                  </a:lnTo>
                  <a:lnTo>
                    <a:pt x="1390" y="1134"/>
                  </a:lnTo>
                  <a:lnTo>
                    <a:pt x="1333" y="1191"/>
                  </a:lnTo>
                  <a:lnTo>
                    <a:pt x="1304" y="1163"/>
                  </a:lnTo>
                  <a:lnTo>
                    <a:pt x="1276" y="1163"/>
                  </a:lnTo>
                  <a:lnTo>
                    <a:pt x="1276" y="1219"/>
                  </a:lnTo>
                  <a:lnTo>
                    <a:pt x="1248" y="1333"/>
                  </a:lnTo>
                  <a:lnTo>
                    <a:pt x="1191" y="1333"/>
                  </a:lnTo>
                  <a:lnTo>
                    <a:pt x="1191" y="1418"/>
                  </a:lnTo>
                  <a:lnTo>
                    <a:pt x="1049" y="1390"/>
                  </a:lnTo>
                  <a:lnTo>
                    <a:pt x="964" y="1418"/>
                  </a:lnTo>
                  <a:lnTo>
                    <a:pt x="936" y="1503"/>
                  </a:lnTo>
                  <a:lnTo>
                    <a:pt x="709" y="1588"/>
                  </a:lnTo>
                  <a:lnTo>
                    <a:pt x="652" y="1645"/>
                  </a:lnTo>
                  <a:lnTo>
                    <a:pt x="539" y="1701"/>
                  </a:lnTo>
                  <a:lnTo>
                    <a:pt x="454" y="1701"/>
                  </a:lnTo>
                  <a:lnTo>
                    <a:pt x="369" y="1815"/>
                  </a:lnTo>
                  <a:lnTo>
                    <a:pt x="227" y="1815"/>
                  </a:lnTo>
                  <a:lnTo>
                    <a:pt x="85" y="1871"/>
                  </a:lnTo>
                  <a:lnTo>
                    <a:pt x="29" y="1786"/>
                  </a:lnTo>
                  <a:lnTo>
                    <a:pt x="0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4230" y="4016"/>
              <a:ext cx="2949" cy="1928"/>
            </a:xfrm>
            <a:custGeom>
              <a:avLst/>
              <a:gdLst>
                <a:gd name="T0" fmla="*/ 284 w 2949"/>
                <a:gd name="T1" fmla="*/ 1191 h 1928"/>
                <a:gd name="T2" fmla="*/ 539 w 2949"/>
                <a:gd name="T3" fmla="*/ 1106 h 1928"/>
                <a:gd name="T4" fmla="*/ 624 w 2949"/>
                <a:gd name="T5" fmla="*/ 907 h 1928"/>
                <a:gd name="T6" fmla="*/ 681 w 2949"/>
                <a:gd name="T7" fmla="*/ 879 h 1928"/>
                <a:gd name="T8" fmla="*/ 738 w 2949"/>
                <a:gd name="T9" fmla="*/ 709 h 1928"/>
                <a:gd name="T10" fmla="*/ 851 w 2949"/>
                <a:gd name="T11" fmla="*/ 652 h 1928"/>
                <a:gd name="T12" fmla="*/ 1333 w 2949"/>
                <a:gd name="T13" fmla="*/ 567 h 1928"/>
                <a:gd name="T14" fmla="*/ 1446 w 2949"/>
                <a:gd name="T15" fmla="*/ 340 h 1928"/>
                <a:gd name="T16" fmla="*/ 1503 w 2949"/>
                <a:gd name="T17" fmla="*/ 199 h 1928"/>
                <a:gd name="T18" fmla="*/ 1957 w 2949"/>
                <a:gd name="T19" fmla="*/ 170 h 1928"/>
                <a:gd name="T20" fmla="*/ 2268 w 2949"/>
                <a:gd name="T21" fmla="*/ 85 h 1928"/>
                <a:gd name="T22" fmla="*/ 2524 w 2949"/>
                <a:gd name="T23" fmla="*/ 0 h 1928"/>
                <a:gd name="T24" fmla="*/ 2552 w 2949"/>
                <a:gd name="T25" fmla="*/ 85 h 1928"/>
                <a:gd name="T26" fmla="*/ 2240 w 2949"/>
                <a:gd name="T27" fmla="*/ 114 h 1928"/>
                <a:gd name="T28" fmla="*/ 2127 w 2949"/>
                <a:gd name="T29" fmla="*/ 142 h 1928"/>
                <a:gd name="T30" fmla="*/ 2070 w 2949"/>
                <a:gd name="T31" fmla="*/ 425 h 1928"/>
                <a:gd name="T32" fmla="*/ 2013 w 2949"/>
                <a:gd name="T33" fmla="*/ 539 h 1928"/>
                <a:gd name="T34" fmla="*/ 2212 w 2949"/>
                <a:gd name="T35" fmla="*/ 624 h 1928"/>
                <a:gd name="T36" fmla="*/ 2325 w 2949"/>
                <a:gd name="T37" fmla="*/ 681 h 1928"/>
                <a:gd name="T38" fmla="*/ 2410 w 2949"/>
                <a:gd name="T39" fmla="*/ 596 h 1928"/>
                <a:gd name="T40" fmla="*/ 2467 w 2949"/>
                <a:gd name="T41" fmla="*/ 737 h 1928"/>
                <a:gd name="T42" fmla="*/ 2495 w 2949"/>
                <a:gd name="T43" fmla="*/ 737 h 1928"/>
                <a:gd name="T44" fmla="*/ 2665 w 2949"/>
                <a:gd name="T45" fmla="*/ 681 h 1928"/>
                <a:gd name="T46" fmla="*/ 2920 w 2949"/>
                <a:gd name="T47" fmla="*/ 737 h 1928"/>
                <a:gd name="T48" fmla="*/ 2750 w 2949"/>
                <a:gd name="T49" fmla="*/ 822 h 1928"/>
                <a:gd name="T50" fmla="*/ 2552 w 2949"/>
                <a:gd name="T51" fmla="*/ 851 h 1928"/>
                <a:gd name="T52" fmla="*/ 2467 w 2949"/>
                <a:gd name="T53" fmla="*/ 851 h 1928"/>
                <a:gd name="T54" fmla="*/ 2495 w 2949"/>
                <a:gd name="T55" fmla="*/ 992 h 1928"/>
                <a:gd name="T56" fmla="*/ 2439 w 2949"/>
                <a:gd name="T57" fmla="*/ 1191 h 1928"/>
                <a:gd name="T58" fmla="*/ 2325 w 2949"/>
                <a:gd name="T59" fmla="*/ 1276 h 1928"/>
                <a:gd name="T60" fmla="*/ 2212 w 2949"/>
                <a:gd name="T61" fmla="*/ 1361 h 1928"/>
                <a:gd name="T62" fmla="*/ 2353 w 2949"/>
                <a:gd name="T63" fmla="*/ 1333 h 1928"/>
                <a:gd name="T64" fmla="*/ 2382 w 2949"/>
                <a:gd name="T65" fmla="*/ 1333 h 1928"/>
                <a:gd name="T66" fmla="*/ 2552 w 2949"/>
                <a:gd name="T67" fmla="*/ 1418 h 1928"/>
                <a:gd name="T68" fmla="*/ 2382 w 2949"/>
                <a:gd name="T69" fmla="*/ 1616 h 1928"/>
                <a:gd name="T70" fmla="*/ 2240 w 2949"/>
                <a:gd name="T71" fmla="*/ 1474 h 1928"/>
                <a:gd name="T72" fmla="*/ 2127 w 2949"/>
                <a:gd name="T73" fmla="*/ 1531 h 1928"/>
                <a:gd name="T74" fmla="*/ 2042 w 2949"/>
                <a:gd name="T75" fmla="*/ 1616 h 1928"/>
                <a:gd name="T76" fmla="*/ 1985 w 2949"/>
                <a:gd name="T77" fmla="*/ 1503 h 1928"/>
                <a:gd name="T78" fmla="*/ 2013 w 2949"/>
                <a:gd name="T79" fmla="*/ 1786 h 1928"/>
                <a:gd name="T80" fmla="*/ 1928 w 2949"/>
                <a:gd name="T81" fmla="*/ 1673 h 1928"/>
                <a:gd name="T82" fmla="*/ 1872 w 2949"/>
                <a:gd name="T83" fmla="*/ 1815 h 1928"/>
                <a:gd name="T84" fmla="*/ 1758 w 2949"/>
                <a:gd name="T85" fmla="*/ 1843 h 1928"/>
                <a:gd name="T86" fmla="*/ 1815 w 2949"/>
                <a:gd name="T87" fmla="*/ 1531 h 1928"/>
                <a:gd name="T88" fmla="*/ 1673 w 2949"/>
                <a:gd name="T89" fmla="*/ 1389 h 1928"/>
                <a:gd name="T90" fmla="*/ 1390 w 2949"/>
                <a:gd name="T91" fmla="*/ 1333 h 1928"/>
                <a:gd name="T92" fmla="*/ 1134 w 2949"/>
                <a:gd name="T93" fmla="*/ 1616 h 1928"/>
                <a:gd name="T94" fmla="*/ 908 w 2949"/>
                <a:gd name="T95" fmla="*/ 1730 h 1928"/>
                <a:gd name="T96" fmla="*/ 284 w 2949"/>
                <a:gd name="T97" fmla="*/ 1786 h 1928"/>
                <a:gd name="T98" fmla="*/ 142 w 2949"/>
                <a:gd name="T99" fmla="*/ 1446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9" h="1928">
                  <a:moveTo>
                    <a:pt x="0" y="1333"/>
                  </a:moveTo>
                  <a:lnTo>
                    <a:pt x="57" y="1276"/>
                  </a:lnTo>
                  <a:lnTo>
                    <a:pt x="284" y="1191"/>
                  </a:lnTo>
                  <a:lnTo>
                    <a:pt x="312" y="1106"/>
                  </a:lnTo>
                  <a:lnTo>
                    <a:pt x="397" y="1078"/>
                  </a:lnTo>
                  <a:lnTo>
                    <a:pt x="539" y="1106"/>
                  </a:lnTo>
                  <a:lnTo>
                    <a:pt x="539" y="1021"/>
                  </a:lnTo>
                  <a:lnTo>
                    <a:pt x="596" y="1021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52" y="851"/>
                  </a:lnTo>
                  <a:lnTo>
                    <a:pt x="681" y="879"/>
                  </a:lnTo>
                  <a:lnTo>
                    <a:pt x="738" y="822"/>
                  </a:lnTo>
                  <a:lnTo>
                    <a:pt x="681" y="794"/>
                  </a:lnTo>
                  <a:lnTo>
                    <a:pt x="738" y="709"/>
                  </a:lnTo>
                  <a:lnTo>
                    <a:pt x="766" y="737"/>
                  </a:lnTo>
                  <a:lnTo>
                    <a:pt x="794" y="652"/>
                  </a:lnTo>
                  <a:lnTo>
                    <a:pt x="851" y="652"/>
                  </a:lnTo>
                  <a:lnTo>
                    <a:pt x="908" y="709"/>
                  </a:lnTo>
                  <a:lnTo>
                    <a:pt x="1163" y="567"/>
                  </a:lnTo>
                  <a:lnTo>
                    <a:pt x="1333" y="567"/>
                  </a:lnTo>
                  <a:lnTo>
                    <a:pt x="1475" y="511"/>
                  </a:lnTo>
                  <a:lnTo>
                    <a:pt x="1418" y="425"/>
                  </a:lnTo>
                  <a:lnTo>
                    <a:pt x="1446" y="340"/>
                  </a:lnTo>
                  <a:lnTo>
                    <a:pt x="1446" y="284"/>
                  </a:lnTo>
                  <a:lnTo>
                    <a:pt x="1531" y="255"/>
                  </a:lnTo>
                  <a:lnTo>
                    <a:pt x="1503" y="199"/>
                  </a:lnTo>
                  <a:lnTo>
                    <a:pt x="1645" y="227"/>
                  </a:lnTo>
                  <a:lnTo>
                    <a:pt x="1730" y="170"/>
                  </a:lnTo>
                  <a:lnTo>
                    <a:pt x="1957" y="170"/>
                  </a:lnTo>
                  <a:lnTo>
                    <a:pt x="2042" y="85"/>
                  </a:lnTo>
                  <a:lnTo>
                    <a:pt x="2212" y="57"/>
                  </a:lnTo>
                  <a:lnTo>
                    <a:pt x="2268" y="85"/>
                  </a:lnTo>
                  <a:lnTo>
                    <a:pt x="2325" y="57"/>
                  </a:lnTo>
                  <a:lnTo>
                    <a:pt x="2382" y="85"/>
                  </a:lnTo>
                  <a:lnTo>
                    <a:pt x="2524" y="0"/>
                  </a:lnTo>
                  <a:lnTo>
                    <a:pt x="2524" y="29"/>
                  </a:lnTo>
                  <a:lnTo>
                    <a:pt x="2609" y="57"/>
                  </a:lnTo>
                  <a:lnTo>
                    <a:pt x="2552" y="85"/>
                  </a:lnTo>
                  <a:lnTo>
                    <a:pt x="2467" y="85"/>
                  </a:lnTo>
                  <a:lnTo>
                    <a:pt x="2439" y="142"/>
                  </a:lnTo>
                  <a:lnTo>
                    <a:pt x="2240" y="114"/>
                  </a:lnTo>
                  <a:lnTo>
                    <a:pt x="2212" y="142"/>
                  </a:lnTo>
                  <a:lnTo>
                    <a:pt x="2183" y="114"/>
                  </a:lnTo>
                  <a:lnTo>
                    <a:pt x="2127" y="142"/>
                  </a:lnTo>
                  <a:lnTo>
                    <a:pt x="2127" y="227"/>
                  </a:lnTo>
                  <a:lnTo>
                    <a:pt x="2013" y="340"/>
                  </a:lnTo>
                  <a:lnTo>
                    <a:pt x="2070" y="425"/>
                  </a:lnTo>
                  <a:lnTo>
                    <a:pt x="1957" y="454"/>
                  </a:lnTo>
                  <a:lnTo>
                    <a:pt x="2013" y="482"/>
                  </a:lnTo>
                  <a:lnTo>
                    <a:pt x="2013" y="539"/>
                  </a:lnTo>
                  <a:lnTo>
                    <a:pt x="2155" y="567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681"/>
                  </a:lnTo>
                  <a:lnTo>
                    <a:pt x="2268" y="652"/>
                  </a:lnTo>
                  <a:lnTo>
                    <a:pt x="2325" y="681"/>
                  </a:lnTo>
                  <a:lnTo>
                    <a:pt x="2325" y="624"/>
                  </a:lnTo>
                  <a:lnTo>
                    <a:pt x="2353" y="652"/>
                  </a:lnTo>
                  <a:lnTo>
                    <a:pt x="2410" y="596"/>
                  </a:lnTo>
                  <a:lnTo>
                    <a:pt x="2382" y="737"/>
                  </a:lnTo>
                  <a:lnTo>
                    <a:pt x="2439" y="737"/>
                  </a:lnTo>
                  <a:lnTo>
                    <a:pt x="2467" y="737"/>
                  </a:lnTo>
                  <a:lnTo>
                    <a:pt x="2467" y="681"/>
                  </a:lnTo>
                  <a:lnTo>
                    <a:pt x="2552" y="652"/>
                  </a:lnTo>
                  <a:lnTo>
                    <a:pt x="2495" y="737"/>
                  </a:lnTo>
                  <a:lnTo>
                    <a:pt x="2524" y="766"/>
                  </a:lnTo>
                  <a:lnTo>
                    <a:pt x="2665" y="737"/>
                  </a:lnTo>
                  <a:lnTo>
                    <a:pt x="2665" y="681"/>
                  </a:lnTo>
                  <a:lnTo>
                    <a:pt x="2779" y="681"/>
                  </a:lnTo>
                  <a:lnTo>
                    <a:pt x="2807" y="709"/>
                  </a:lnTo>
                  <a:lnTo>
                    <a:pt x="2920" y="737"/>
                  </a:lnTo>
                  <a:lnTo>
                    <a:pt x="2949" y="822"/>
                  </a:lnTo>
                  <a:lnTo>
                    <a:pt x="2779" y="766"/>
                  </a:lnTo>
                  <a:lnTo>
                    <a:pt x="2750" y="822"/>
                  </a:lnTo>
                  <a:lnTo>
                    <a:pt x="2722" y="822"/>
                  </a:lnTo>
                  <a:lnTo>
                    <a:pt x="2694" y="766"/>
                  </a:lnTo>
                  <a:lnTo>
                    <a:pt x="2552" y="851"/>
                  </a:lnTo>
                  <a:lnTo>
                    <a:pt x="2580" y="964"/>
                  </a:lnTo>
                  <a:lnTo>
                    <a:pt x="2495" y="936"/>
                  </a:lnTo>
                  <a:lnTo>
                    <a:pt x="2467" y="851"/>
                  </a:lnTo>
                  <a:lnTo>
                    <a:pt x="2410" y="851"/>
                  </a:lnTo>
                  <a:lnTo>
                    <a:pt x="2439" y="1049"/>
                  </a:lnTo>
                  <a:lnTo>
                    <a:pt x="2495" y="992"/>
                  </a:lnTo>
                  <a:lnTo>
                    <a:pt x="2580" y="1021"/>
                  </a:lnTo>
                  <a:lnTo>
                    <a:pt x="2524" y="1049"/>
                  </a:lnTo>
                  <a:lnTo>
                    <a:pt x="2439" y="1191"/>
                  </a:lnTo>
                  <a:lnTo>
                    <a:pt x="2382" y="1163"/>
                  </a:lnTo>
                  <a:lnTo>
                    <a:pt x="2382" y="1219"/>
                  </a:lnTo>
                  <a:lnTo>
                    <a:pt x="2325" y="1276"/>
                  </a:lnTo>
                  <a:lnTo>
                    <a:pt x="2268" y="1248"/>
                  </a:lnTo>
                  <a:lnTo>
                    <a:pt x="2268" y="1304"/>
                  </a:lnTo>
                  <a:lnTo>
                    <a:pt x="2212" y="1361"/>
                  </a:lnTo>
                  <a:lnTo>
                    <a:pt x="2297" y="1361"/>
                  </a:lnTo>
                  <a:lnTo>
                    <a:pt x="2325" y="1446"/>
                  </a:lnTo>
                  <a:lnTo>
                    <a:pt x="2353" y="1333"/>
                  </a:lnTo>
                  <a:lnTo>
                    <a:pt x="2439" y="1418"/>
                  </a:lnTo>
                  <a:lnTo>
                    <a:pt x="2439" y="1361"/>
                  </a:lnTo>
                  <a:lnTo>
                    <a:pt x="2382" y="1333"/>
                  </a:lnTo>
                  <a:lnTo>
                    <a:pt x="2467" y="1276"/>
                  </a:lnTo>
                  <a:lnTo>
                    <a:pt x="2580" y="1361"/>
                  </a:lnTo>
                  <a:lnTo>
                    <a:pt x="2552" y="1418"/>
                  </a:lnTo>
                  <a:lnTo>
                    <a:pt x="2410" y="1503"/>
                  </a:lnTo>
                  <a:lnTo>
                    <a:pt x="2410" y="1559"/>
                  </a:lnTo>
                  <a:lnTo>
                    <a:pt x="2382" y="1616"/>
                  </a:lnTo>
                  <a:lnTo>
                    <a:pt x="2325" y="1588"/>
                  </a:lnTo>
                  <a:lnTo>
                    <a:pt x="2353" y="1531"/>
                  </a:lnTo>
                  <a:lnTo>
                    <a:pt x="2240" y="1474"/>
                  </a:lnTo>
                  <a:lnTo>
                    <a:pt x="2268" y="1559"/>
                  </a:lnTo>
                  <a:lnTo>
                    <a:pt x="2183" y="1645"/>
                  </a:lnTo>
                  <a:lnTo>
                    <a:pt x="2127" y="1531"/>
                  </a:lnTo>
                  <a:lnTo>
                    <a:pt x="2127" y="1645"/>
                  </a:lnTo>
                  <a:lnTo>
                    <a:pt x="2070" y="1616"/>
                  </a:lnTo>
                  <a:lnTo>
                    <a:pt x="2042" y="1616"/>
                  </a:lnTo>
                  <a:lnTo>
                    <a:pt x="2013" y="1588"/>
                  </a:lnTo>
                  <a:lnTo>
                    <a:pt x="2013" y="1531"/>
                  </a:lnTo>
                  <a:lnTo>
                    <a:pt x="1985" y="1503"/>
                  </a:lnTo>
                  <a:lnTo>
                    <a:pt x="1957" y="1588"/>
                  </a:lnTo>
                  <a:lnTo>
                    <a:pt x="2013" y="1673"/>
                  </a:lnTo>
                  <a:lnTo>
                    <a:pt x="2013" y="1786"/>
                  </a:lnTo>
                  <a:lnTo>
                    <a:pt x="1928" y="1616"/>
                  </a:lnTo>
                  <a:lnTo>
                    <a:pt x="1900" y="1645"/>
                  </a:lnTo>
                  <a:lnTo>
                    <a:pt x="1928" y="1673"/>
                  </a:lnTo>
                  <a:lnTo>
                    <a:pt x="1872" y="1673"/>
                  </a:lnTo>
                  <a:lnTo>
                    <a:pt x="1928" y="1758"/>
                  </a:lnTo>
                  <a:lnTo>
                    <a:pt x="1872" y="1815"/>
                  </a:lnTo>
                  <a:lnTo>
                    <a:pt x="1985" y="1843"/>
                  </a:lnTo>
                  <a:lnTo>
                    <a:pt x="1786" y="1928"/>
                  </a:lnTo>
                  <a:lnTo>
                    <a:pt x="1758" y="1843"/>
                  </a:lnTo>
                  <a:lnTo>
                    <a:pt x="1786" y="1730"/>
                  </a:lnTo>
                  <a:lnTo>
                    <a:pt x="1730" y="1673"/>
                  </a:lnTo>
                  <a:lnTo>
                    <a:pt x="1815" y="1531"/>
                  </a:lnTo>
                  <a:lnTo>
                    <a:pt x="1815" y="1418"/>
                  </a:lnTo>
                  <a:lnTo>
                    <a:pt x="1730" y="1418"/>
                  </a:lnTo>
                  <a:lnTo>
                    <a:pt x="1673" y="1389"/>
                  </a:lnTo>
                  <a:lnTo>
                    <a:pt x="1503" y="1446"/>
                  </a:lnTo>
                  <a:lnTo>
                    <a:pt x="1446" y="1361"/>
                  </a:lnTo>
                  <a:lnTo>
                    <a:pt x="1390" y="1333"/>
                  </a:lnTo>
                  <a:lnTo>
                    <a:pt x="1248" y="1361"/>
                  </a:lnTo>
                  <a:lnTo>
                    <a:pt x="1219" y="1559"/>
                  </a:lnTo>
                  <a:lnTo>
                    <a:pt x="1134" y="1616"/>
                  </a:lnTo>
                  <a:lnTo>
                    <a:pt x="1106" y="1730"/>
                  </a:lnTo>
                  <a:lnTo>
                    <a:pt x="1021" y="1701"/>
                  </a:lnTo>
                  <a:lnTo>
                    <a:pt x="908" y="1730"/>
                  </a:lnTo>
                  <a:lnTo>
                    <a:pt x="539" y="1701"/>
                  </a:lnTo>
                  <a:lnTo>
                    <a:pt x="426" y="1815"/>
                  </a:lnTo>
                  <a:lnTo>
                    <a:pt x="284" y="1786"/>
                  </a:lnTo>
                  <a:lnTo>
                    <a:pt x="142" y="1673"/>
                  </a:lnTo>
                  <a:lnTo>
                    <a:pt x="171" y="1559"/>
                  </a:lnTo>
                  <a:lnTo>
                    <a:pt x="142" y="1446"/>
                  </a:lnTo>
                  <a:lnTo>
                    <a:pt x="57" y="1474"/>
                  </a:lnTo>
                  <a:lnTo>
                    <a:pt x="0" y="133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6272" y="5689"/>
              <a:ext cx="113" cy="85"/>
            </a:xfrm>
            <a:custGeom>
              <a:avLst/>
              <a:gdLst>
                <a:gd name="T0" fmla="*/ 28 w 113"/>
                <a:gd name="T1" fmla="*/ 0 h 85"/>
                <a:gd name="T2" fmla="*/ 0 w 113"/>
                <a:gd name="T3" fmla="*/ 57 h 85"/>
                <a:gd name="T4" fmla="*/ 113 w 113"/>
                <a:gd name="T5" fmla="*/ 85 h 85"/>
                <a:gd name="T6" fmla="*/ 113 w 113"/>
                <a:gd name="T7" fmla="*/ 28 h 85"/>
                <a:gd name="T8" fmla="*/ 56 w 113"/>
                <a:gd name="T9" fmla="*/ 0 h 85"/>
                <a:gd name="T10" fmla="*/ 28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28" y="0"/>
                  </a:moveTo>
                  <a:lnTo>
                    <a:pt x="0" y="57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7037" y="4527"/>
              <a:ext cx="113" cy="170"/>
            </a:xfrm>
            <a:custGeom>
              <a:avLst/>
              <a:gdLst>
                <a:gd name="T0" fmla="*/ 28 w 113"/>
                <a:gd name="T1" fmla="*/ 170 h 170"/>
                <a:gd name="T2" fmla="*/ 0 w 113"/>
                <a:gd name="T3" fmla="*/ 113 h 170"/>
                <a:gd name="T4" fmla="*/ 85 w 113"/>
                <a:gd name="T5" fmla="*/ 0 h 170"/>
                <a:gd name="T6" fmla="*/ 113 w 113"/>
                <a:gd name="T7" fmla="*/ 113 h 170"/>
                <a:gd name="T8" fmla="*/ 28 w 11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28" y="170"/>
                  </a:moveTo>
                  <a:lnTo>
                    <a:pt x="0" y="113"/>
                  </a:lnTo>
                  <a:lnTo>
                    <a:pt x="85" y="0"/>
                  </a:lnTo>
                  <a:lnTo>
                    <a:pt x="113" y="113"/>
                  </a:lnTo>
                  <a:lnTo>
                    <a:pt x="28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6300" y="4328"/>
              <a:ext cx="227" cy="199"/>
            </a:xfrm>
            <a:custGeom>
              <a:avLst/>
              <a:gdLst>
                <a:gd name="T0" fmla="*/ 227 w 227"/>
                <a:gd name="T1" fmla="*/ 113 h 199"/>
                <a:gd name="T2" fmla="*/ 57 w 227"/>
                <a:gd name="T3" fmla="*/ 199 h 199"/>
                <a:gd name="T4" fmla="*/ 0 w 227"/>
                <a:gd name="T5" fmla="*/ 170 h 199"/>
                <a:gd name="T6" fmla="*/ 57 w 227"/>
                <a:gd name="T7" fmla="*/ 85 h 199"/>
                <a:gd name="T8" fmla="*/ 57 w 227"/>
                <a:gd name="T9" fmla="*/ 0 h 199"/>
                <a:gd name="T10" fmla="*/ 170 w 227"/>
                <a:gd name="T11" fmla="*/ 0 h 199"/>
                <a:gd name="T12" fmla="*/ 113 w 227"/>
                <a:gd name="T13" fmla="*/ 57 h 199"/>
                <a:gd name="T14" fmla="*/ 198 w 227"/>
                <a:gd name="T15" fmla="*/ 113 h 199"/>
                <a:gd name="T16" fmla="*/ 227 w 227"/>
                <a:gd name="T17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9">
                  <a:moveTo>
                    <a:pt x="227" y="113"/>
                  </a:moveTo>
                  <a:lnTo>
                    <a:pt x="57" y="199"/>
                  </a:lnTo>
                  <a:lnTo>
                    <a:pt x="0" y="170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98" y="113"/>
                  </a:lnTo>
                  <a:lnTo>
                    <a:pt x="22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6442" y="2797"/>
              <a:ext cx="141" cy="85"/>
            </a:xfrm>
            <a:custGeom>
              <a:avLst/>
              <a:gdLst>
                <a:gd name="T0" fmla="*/ 56 w 141"/>
                <a:gd name="T1" fmla="*/ 85 h 85"/>
                <a:gd name="T2" fmla="*/ 0 w 141"/>
                <a:gd name="T3" fmla="*/ 29 h 85"/>
                <a:gd name="T4" fmla="*/ 141 w 141"/>
                <a:gd name="T5" fmla="*/ 0 h 85"/>
                <a:gd name="T6" fmla="*/ 56 w 14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85">
                  <a:moveTo>
                    <a:pt x="56" y="85"/>
                  </a:moveTo>
                  <a:lnTo>
                    <a:pt x="0" y="29"/>
                  </a:lnTo>
                  <a:lnTo>
                    <a:pt x="141" y="0"/>
                  </a:lnTo>
                  <a:lnTo>
                    <a:pt x="56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5676" y="3676"/>
              <a:ext cx="1078" cy="567"/>
            </a:xfrm>
            <a:custGeom>
              <a:avLst/>
              <a:gdLst>
                <a:gd name="T0" fmla="*/ 57 w 1078"/>
                <a:gd name="T1" fmla="*/ 539 h 567"/>
                <a:gd name="T2" fmla="*/ 199 w 1078"/>
                <a:gd name="T3" fmla="*/ 567 h 567"/>
                <a:gd name="T4" fmla="*/ 284 w 1078"/>
                <a:gd name="T5" fmla="*/ 510 h 567"/>
                <a:gd name="T6" fmla="*/ 511 w 1078"/>
                <a:gd name="T7" fmla="*/ 510 h 567"/>
                <a:gd name="T8" fmla="*/ 596 w 1078"/>
                <a:gd name="T9" fmla="*/ 425 h 567"/>
                <a:gd name="T10" fmla="*/ 766 w 1078"/>
                <a:gd name="T11" fmla="*/ 397 h 567"/>
                <a:gd name="T12" fmla="*/ 822 w 1078"/>
                <a:gd name="T13" fmla="*/ 425 h 567"/>
                <a:gd name="T14" fmla="*/ 879 w 1078"/>
                <a:gd name="T15" fmla="*/ 397 h 567"/>
                <a:gd name="T16" fmla="*/ 936 w 1078"/>
                <a:gd name="T17" fmla="*/ 425 h 567"/>
                <a:gd name="T18" fmla="*/ 1078 w 1078"/>
                <a:gd name="T19" fmla="*/ 340 h 567"/>
                <a:gd name="T20" fmla="*/ 1049 w 1078"/>
                <a:gd name="T21" fmla="*/ 255 h 567"/>
                <a:gd name="T22" fmla="*/ 1078 w 1078"/>
                <a:gd name="T23" fmla="*/ 198 h 567"/>
                <a:gd name="T24" fmla="*/ 993 w 1078"/>
                <a:gd name="T25" fmla="*/ 198 h 567"/>
                <a:gd name="T26" fmla="*/ 993 w 1078"/>
                <a:gd name="T27" fmla="*/ 340 h 567"/>
                <a:gd name="T28" fmla="*/ 907 w 1078"/>
                <a:gd name="T29" fmla="*/ 369 h 567"/>
                <a:gd name="T30" fmla="*/ 907 w 1078"/>
                <a:gd name="T31" fmla="*/ 312 h 567"/>
                <a:gd name="T32" fmla="*/ 822 w 1078"/>
                <a:gd name="T33" fmla="*/ 340 h 567"/>
                <a:gd name="T34" fmla="*/ 794 w 1078"/>
                <a:gd name="T35" fmla="*/ 312 h 567"/>
                <a:gd name="T36" fmla="*/ 766 w 1078"/>
                <a:gd name="T37" fmla="*/ 227 h 567"/>
                <a:gd name="T38" fmla="*/ 822 w 1078"/>
                <a:gd name="T39" fmla="*/ 170 h 567"/>
                <a:gd name="T40" fmla="*/ 709 w 1078"/>
                <a:gd name="T41" fmla="*/ 198 h 567"/>
                <a:gd name="T42" fmla="*/ 737 w 1078"/>
                <a:gd name="T43" fmla="*/ 284 h 567"/>
                <a:gd name="T44" fmla="*/ 709 w 1078"/>
                <a:gd name="T45" fmla="*/ 312 h 567"/>
                <a:gd name="T46" fmla="*/ 709 w 1078"/>
                <a:gd name="T47" fmla="*/ 340 h 567"/>
                <a:gd name="T48" fmla="*/ 624 w 1078"/>
                <a:gd name="T49" fmla="*/ 369 h 567"/>
                <a:gd name="T50" fmla="*/ 624 w 1078"/>
                <a:gd name="T51" fmla="*/ 312 h 567"/>
                <a:gd name="T52" fmla="*/ 624 w 1078"/>
                <a:gd name="T53" fmla="*/ 284 h 567"/>
                <a:gd name="T54" fmla="*/ 567 w 1078"/>
                <a:gd name="T55" fmla="*/ 312 h 567"/>
                <a:gd name="T56" fmla="*/ 539 w 1078"/>
                <a:gd name="T57" fmla="*/ 255 h 567"/>
                <a:gd name="T58" fmla="*/ 482 w 1078"/>
                <a:gd name="T59" fmla="*/ 312 h 567"/>
                <a:gd name="T60" fmla="*/ 397 w 1078"/>
                <a:gd name="T61" fmla="*/ 312 h 567"/>
                <a:gd name="T62" fmla="*/ 426 w 1078"/>
                <a:gd name="T63" fmla="*/ 255 h 567"/>
                <a:gd name="T64" fmla="*/ 369 w 1078"/>
                <a:gd name="T65" fmla="*/ 227 h 567"/>
                <a:gd name="T66" fmla="*/ 426 w 1078"/>
                <a:gd name="T67" fmla="*/ 227 h 567"/>
                <a:gd name="T68" fmla="*/ 426 w 1078"/>
                <a:gd name="T69" fmla="*/ 198 h 567"/>
                <a:gd name="T70" fmla="*/ 482 w 1078"/>
                <a:gd name="T71" fmla="*/ 170 h 567"/>
                <a:gd name="T72" fmla="*/ 454 w 1078"/>
                <a:gd name="T73" fmla="*/ 142 h 567"/>
                <a:gd name="T74" fmla="*/ 511 w 1078"/>
                <a:gd name="T75" fmla="*/ 113 h 567"/>
                <a:gd name="T76" fmla="*/ 567 w 1078"/>
                <a:gd name="T77" fmla="*/ 142 h 567"/>
                <a:gd name="T78" fmla="*/ 596 w 1078"/>
                <a:gd name="T79" fmla="*/ 142 h 567"/>
                <a:gd name="T80" fmla="*/ 596 w 1078"/>
                <a:gd name="T81" fmla="*/ 85 h 567"/>
                <a:gd name="T82" fmla="*/ 681 w 1078"/>
                <a:gd name="T83" fmla="*/ 28 h 567"/>
                <a:gd name="T84" fmla="*/ 624 w 1078"/>
                <a:gd name="T85" fmla="*/ 0 h 567"/>
                <a:gd name="T86" fmla="*/ 539 w 1078"/>
                <a:gd name="T87" fmla="*/ 57 h 567"/>
                <a:gd name="T88" fmla="*/ 539 w 1078"/>
                <a:gd name="T89" fmla="*/ 85 h 567"/>
                <a:gd name="T90" fmla="*/ 454 w 1078"/>
                <a:gd name="T91" fmla="*/ 85 h 567"/>
                <a:gd name="T92" fmla="*/ 397 w 1078"/>
                <a:gd name="T93" fmla="*/ 170 h 567"/>
                <a:gd name="T94" fmla="*/ 227 w 1078"/>
                <a:gd name="T95" fmla="*/ 170 h 567"/>
                <a:gd name="T96" fmla="*/ 227 w 1078"/>
                <a:gd name="T97" fmla="*/ 198 h 567"/>
                <a:gd name="T98" fmla="*/ 170 w 1078"/>
                <a:gd name="T99" fmla="*/ 198 h 567"/>
                <a:gd name="T100" fmla="*/ 114 w 1078"/>
                <a:gd name="T101" fmla="*/ 284 h 567"/>
                <a:gd name="T102" fmla="*/ 0 w 1078"/>
                <a:gd name="T103" fmla="*/ 312 h 567"/>
                <a:gd name="T104" fmla="*/ 57 w 1078"/>
                <a:gd name="T105" fmla="*/ 425 h 567"/>
                <a:gd name="T106" fmla="*/ 85 w 1078"/>
                <a:gd name="T107" fmla="*/ 425 h 567"/>
                <a:gd name="T108" fmla="*/ 57 w 1078"/>
                <a:gd name="T109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567">
                  <a:moveTo>
                    <a:pt x="57" y="539"/>
                  </a:moveTo>
                  <a:lnTo>
                    <a:pt x="199" y="567"/>
                  </a:lnTo>
                  <a:lnTo>
                    <a:pt x="284" y="510"/>
                  </a:lnTo>
                  <a:lnTo>
                    <a:pt x="511" y="510"/>
                  </a:lnTo>
                  <a:lnTo>
                    <a:pt x="596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879" y="397"/>
                  </a:lnTo>
                  <a:lnTo>
                    <a:pt x="936" y="425"/>
                  </a:lnTo>
                  <a:lnTo>
                    <a:pt x="1078" y="340"/>
                  </a:lnTo>
                  <a:lnTo>
                    <a:pt x="1049" y="255"/>
                  </a:lnTo>
                  <a:lnTo>
                    <a:pt x="1078" y="198"/>
                  </a:lnTo>
                  <a:lnTo>
                    <a:pt x="993" y="198"/>
                  </a:lnTo>
                  <a:lnTo>
                    <a:pt x="993" y="340"/>
                  </a:lnTo>
                  <a:lnTo>
                    <a:pt x="907" y="369"/>
                  </a:lnTo>
                  <a:lnTo>
                    <a:pt x="907" y="312"/>
                  </a:lnTo>
                  <a:lnTo>
                    <a:pt x="822" y="340"/>
                  </a:lnTo>
                  <a:lnTo>
                    <a:pt x="794" y="312"/>
                  </a:lnTo>
                  <a:lnTo>
                    <a:pt x="766" y="227"/>
                  </a:lnTo>
                  <a:lnTo>
                    <a:pt x="822" y="170"/>
                  </a:lnTo>
                  <a:lnTo>
                    <a:pt x="709" y="198"/>
                  </a:lnTo>
                  <a:lnTo>
                    <a:pt x="737" y="284"/>
                  </a:lnTo>
                  <a:lnTo>
                    <a:pt x="709" y="312"/>
                  </a:lnTo>
                  <a:lnTo>
                    <a:pt x="709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624" y="284"/>
                  </a:lnTo>
                  <a:lnTo>
                    <a:pt x="567" y="312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397" y="312"/>
                  </a:lnTo>
                  <a:lnTo>
                    <a:pt x="426" y="255"/>
                  </a:lnTo>
                  <a:lnTo>
                    <a:pt x="369" y="227"/>
                  </a:lnTo>
                  <a:lnTo>
                    <a:pt x="426" y="227"/>
                  </a:lnTo>
                  <a:lnTo>
                    <a:pt x="426" y="198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42"/>
                  </a:lnTo>
                  <a:lnTo>
                    <a:pt x="596" y="142"/>
                  </a:lnTo>
                  <a:lnTo>
                    <a:pt x="596" y="85"/>
                  </a:lnTo>
                  <a:lnTo>
                    <a:pt x="681" y="28"/>
                  </a:lnTo>
                  <a:lnTo>
                    <a:pt x="624" y="0"/>
                  </a:lnTo>
                  <a:lnTo>
                    <a:pt x="539" y="57"/>
                  </a:lnTo>
                  <a:lnTo>
                    <a:pt x="539" y="85"/>
                  </a:lnTo>
                  <a:lnTo>
                    <a:pt x="454" y="85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98"/>
                  </a:lnTo>
                  <a:lnTo>
                    <a:pt x="170" y="198"/>
                  </a:lnTo>
                  <a:lnTo>
                    <a:pt x="114" y="284"/>
                  </a:lnTo>
                  <a:lnTo>
                    <a:pt x="0" y="312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57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4939" y="3194"/>
              <a:ext cx="1361" cy="1531"/>
            </a:xfrm>
            <a:custGeom>
              <a:avLst/>
              <a:gdLst>
                <a:gd name="T0" fmla="*/ 170 w 1361"/>
                <a:gd name="T1" fmla="*/ 766 h 1531"/>
                <a:gd name="T2" fmla="*/ 170 w 1361"/>
                <a:gd name="T3" fmla="*/ 936 h 1531"/>
                <a:gd name="T4" fmla="*/ 114 w 1361"/>
                <a:gd name="T5" fmla="*/ 1049 h 1531"/>
                <a:gd name="T6" fmla="*/ 0 w 1361"/>
                <a:gd name="T7" fmla="*/ 1191 h 1531"/>
                <a:gd name="T8" fmla="*/ 142 w 1361"/>
                <a:gd name="T9" fmla="*/ 1361 h 1531"/>
                <a:gd name="T10" fmla="*/ 199 w 1361"/>
                <a:gd name="T11" fmla="*/ 1531 h 1531"/>
                <a:gd name="T12" fmla="*/ 624 w 1361"/>
                <a:gd name="T13" fmla="*/ 1389 h 1531"/>
                <a:gd name="T14" fmla="*/ 709 w 1361"/>
                <a:gd name="T15" fmla="*/ 1247 h 1531"/>
                <a:gd name="T16" fmla="*/ 737 w 1361"/>
                <a:gd name="T17" fmla="*/ 1106 h 1531"/>
                <a:gd name="T18" fmla="*/ 794 w 1361"/>
                <a:gd name="T19" fmla="*/ 1021 h 1531"/>
                <a:gd name="T20" fmla="*/ 794 w 1361"/>
                <a:gd name="T21" fmla="*/ 907 h 1531"/>
                <a:gd name="T22" fmla="*/ 851 w 1361"/>
                <a:gd name="T23" fmla="*/ 766 h 1531"/>
                <a:gd name="T24" fmla="*/ 964 w 1361"/>
                <a:gd name="T25" fmla="*/ 680 h 1531"/>
                <a:gd name="T26" fmla="*/ 1134 w 1361"/>
                <a:gd name="T27" fmla="*/ 652 h 1531"/>
                <a:gd name="T28" fmla="*/ 1276 w 1361"/>
                <a:gd name="T29" fmla="*/ 567 h 1531"/>
                <a:gd name="T30" fmla="*/ 1361 w 1361"/>
                <a:gd name="T31" fmla="*/ 482 h 1531"/>
                <a:gd name="T32" fmla="*/ 1276 w 1361"/>
                <a:gd name="T33" fmla="*/ 510 h 1531"/>
                <a:gd name="T34" fmla="*/ 1219 w 1361"/>
                <a:gd name="T35" fmla="*/ 539 h 1531"/>
                <a:gd name="T36" fmla="*/ 1248 w 1361"/>
                <a:gd name="T37" fmla="*/ 454 h 1531"/>
                <a:gd name="T38" fmla="*/ 1049 w 1361"/>
                <a:gd name="T39" fmla="*/ 567 h 1531"/>
                <a:gd name="T40" fmla="*/ 1049 w 1361"/>
                <a:gd name="T41" fmla="*/ 510 h 1531"/>
                <a:gd name="T42" fmla="*/ 936 w 1361"/>
                <a:gd name="T43" fmla="*/ 539 h 1531"/>
                <a:gd name="T44" fmla="*/ 879 w 1361"/>
                <a:gd name="T45" fmla="*/ 425 h 1531"/>
                <a:gd name="T46" fmla="*/ 936 w 1361"/>
                <a:gd name="T47" fmla="*/ 312 h 1531"/>
                <a:gd name="T48" fmla="*/ 1077 w 1361"/>
                <a:gd name="T49" fmla="*/ 142 h 1531"/>
                <a:gd name="T50" fmla="*/ 879 w 1361"/>
                <a:gd name="T51" fmla="*/ 57 h 1531"/>
                <a:gd name="T52" fmla="*/ 794 w 1361"/>
                <a:gd name="T53" fmla="*/ 113 h 1531"/>
                <a:gd name="T54" fmla="*/ 567 w 1361"/>
                <a:gd name="T55" fmla="*/ 255 h 1531"/>
                <a:gd name="T56" fmla="*/ 454 w 1361"/>
                <a:gd name="T57" fmla="*/ 340 h 1531"/>
                <a:gd name="T58" fmla="*/ 425 w 1361"/>
                <a:gd name="T59" fmla="*/ 454 h 1531"/>
                <a:gd name="T60" fmla="*/ 369 w 1361"/>
                <a:gd name="T61" fmla="*/ 680 h 1531"/>
                <a:gd name="T62" fmla="*/ 284 w 1361"/>
                <a:gd name="T63" fmla="*/ 76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531">
                  <a:moveTo>
                    <a:pt x="255" y="737"/>
                  </a:moveTo>
                  <a:lnTo>
                    <a:pt x="170" y="766"/>
                  </a:lnTo>
                  <a:lnTo>
                    <a:pt x="85" y="907"/>
                  </a:lnTo>
                  <a:lnTo>
                    <a:pt x="170" y="936"/>
                  </a:lnTo>
                  <a:lnTo>
                    <a:pt x="170" y="992"/>
                  </a:lnTo>
                  <a:lnTo>
                    <a:pt x="114" y="1049"/>
                  </a:lnTo>
                  <a:lnTo>
                    <a:pt x="29" y="1049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142" y="1361"/>
                  </a:lnTo>
                  <a:lnTo>
                    <a:pt x="142" y="1474"/>
                  </a:lnTo>
                  <a:lnTo>
                    <a:pt x="199" y="1531"/>
                  </a:lnTo>
                  <a:lnTo>
                    <a:pt x="454" y="1389"/>
                  </a:lnTo>
                  <a:lnTo>
                    <a:pt x="624" y="1389"/>
                  </a:lnTo>
                  <a:lnTo>
                    <a:pt x="766" y="1333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737" y="1106"/>
                  </a:lnTo>
                  <a:lnTo>
                    <a:pt x="822" y="1077"/>
                  </a:lnTo>
                  <a:lnTo>
                    <a:pt x="794" y="1021"/>
                  </a:lnTo>
                  <a:lnTo>
                    <a:pt x="822" y="907"/>
                  </a:lnTo>
                  <a:lnTo>
                    <a:pt x="794" y="907"/>
                  </a:lnTo>
                  <a:lnTo>
                    <a:pt x="737" y="794"/>
                  </a:lnTo>
                  <a:lnTo>
                    <a:pt x="851" y="766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1134" y="652"/>
                  </a:lnTo>
                  <a:lnTo>
                    <a:pt x="1191" y="567"/>
                  </a:lnTo>
                  <a:lnTo>
                    <a:pt x="1276" y="567"/>
                  </a:lnTo>
                  <a:lnTo>
                    <a:pt x="1276" y="539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276" y="510"/>
                  </a:lnTo>
                  <a:lnTo>
                    <a:pt x="1248" y="482"/>
                  </a:lnTo>
                  <a:lnTo>
                    <a:pt x="1219" y="539"/>
                  </a:lnTo>
                  <a:lnTo>
                    <a:pt x="1191" y="510"/>
                  </a:lnTo>
                  <a:lnTo>
                    <a:pt x="1248" y="454"/>
                  </a:lnTo>
                  <a:lnTo>
                    <a:pt x="1163" y="454"/>
                  </a:lnTo>
                  <a:lnTo>
                    <a:pt x="1049" y="567"/>
                  </a:lnTo>
                  <a:lnTo>
                    <a:pt x="1021" y="567"/>
                  </a:lnTo>
                  <a:lnTo>
                    <a:pt x="1049" y="510"/>
                  </a:lnTo>
                  <a:lnTo>
                    <a:pt x="992" y="482"/>
                  </a:lnTo>
                  <a:lnTo>
                    <a:pt x="936" y="539"/>
                  </a:lnTo>
                  <a:lnTo>
                    <a:pt x="879" y="539"/>
                  </a:lnTo>
                  <a:lnTo>
                    <a:pt x="879" y="425"/>
                  </a:lnTo>
                  <a:lnTo>
                    <a:pt x="992" y="340"/>
                  </a:lnTo>
                  <a:lnTo>
                    <a:pt x="936" y="312"/>
                  </a:lnTo>
                  <a:lnTo>
                    <a:pt x="992" y="170"/>
                  </a:lnTo>
                  <a:lnTo>
                    <a:pt x="1077" y="142"/>
                  </a:lnTo>
                  <a:lnTo>
                    <a:pt x="1021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794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454" y="340"/>
                  </a:lnTo>
                  <a:lnTo>
                    <a:pt x="482" y="397"/>
                  </a:lnTo>
                  <a:lnTo>
                    <a:pt x="425" y="454"/>
                  </a:lnTo>
                  <a:lnTo>
                    <a:pt x="454" y="482"/>
                  </a:lnTo>
                  <a:lnTo>
                    <a:pt x="369" y="680"/>
                  </a:lnTo>
                  <a:lnTo>
                    <a:pt x="369" y="766"/>
                  </a:lnTo>
                  <a:lnTo>
                    <a:pt x="284" y="766"/>
                  </a:lnTo>
                  <a:lnTo>
                    <a:pt x="255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3947" y="2826"/>
              <a:ext cx="2353" cy="1190"/>
            </a:xfrm>
            <a:custGeom>
              <a:avLst/>
              <a:gdLst>
                <a:gd name="T0" fmla="*/ 113 w 2353"/>
                <a:gd name="T1" fmla="*/ 793 h 1190"/>
                <a:gd name="T2" fmla="*/ 57 w 2353"/>
                <a:gd name="T3" fmla="*/ 907 h 1190"/>
                <a:gd name="T4" fmla="*/ 57 w 2353"/>
                <a:gd name="T5" fmla="*/ 963 h 1190"/>
                <a:gd name="T6" fmla="*/ 28 w 2353"/>
                <a:gd name="T7" fmla="*/ 1134 h 1190"/>
                <a:gd name="T8" fmla="*/ 170 w 2353"/>
                <a:gd name="T9" fmla="*/ 1162 h 1190"/>
                <a:gd name="T10" fmla="*/ 340 w 2353"/>
                <a:gd name="T11" fmla="*/ 1162 h 1190"/>
                <a:gd name="T12" fmla="*/ 368 w 2353"/>
                <a:gd name="T13" fmla="*/ 1048 h 1190"/>
                <a:gd name="T14" fmla="*/ 652 w 2353"/>
                <a:gd name="T15" fmla="*/ 963 h 1190"/>
                <a:gd name="T16" fmla="*/ 879 w 2353"/>
                <a:gd name="T17" fmla="*/ 992 h 1190"/>
                <a:gd name="T18" fmla="*/ 1191 w 2353"/>
                <a:gd name="T19" fmla="*/ 1077 h 1190"/>
                <a:gd name="T20" fmla="*/ 1276 w 2353"/>
                <a:gd name="T21" fmla="*/ 1134 h 1190"/>
                <a:gd name="T22" fmla="*/ 1361 w 2353"/>
                <a:gd name="T23" fmla="*/ 1048 h 1190"/>
                <a:gd name="T24" fmla="*/ 1417 w 2353"/>
                <a:gd name="T25" fmla="*/ 822 h 1190"/>
                <a:gd name="T26" fmla="*/ 1446 w 2353"/>
                <a:gd name="T27" fmla="*/ 708 h 1190"/>
                <a:gd name="T28" fmla="*/ 1559 w 2353"/>
                <a:gd name="T29" fmla="*/ 623 h 1190"/>
                <a:gd name="T30" fmla="*/ 1786 w 2353"/>
                <a:gd name="T31" fmla="*/ 481 h 1190"/>
                <a:gd name="T32" fmla="*/ 1871 w 2353"/>
                <a:gd name="T33" fmla="*/ 425 h 1190"/>
                <a:gd name="T34" fmla="*/ 2069 w 2353"/>
                <a:gd name="T35" fmla="*/ 510 h 1190"/>
                <a:gd name="T36" fmla="*/ 2126 w 2353"/>
                <a:gd name="T37" fmla="*/ 396 h 1190"/>
                <a:gd name="T38" fmla="*/ 2183 w 2353"/>
                <a:gd name="T39" fmla="*/ 226 h 1190"/>
                <a:gd name="T40" fmla="*/ 2296 w 2353"/>
                <a:gd name="T41" fmla="*/ 198 h 1190"/>
                <a:gd name="T42" fmla="*/ 2353 w 2353"/>
                <a:gd name="T43" fmla="*/ 56 h 1190"/>
                <a:gd name="T44" fmla="*/ 2155 w 2353"/>
                <a:gd name="T45" fmla="*/ 85 h 1190"/>
                <a:gd name="T46" fmla="*/ 2098 w 2353"/>
                <a:gd name="T47" fmla="*/ 113 h 1190"/>
                <a:gd name="T48" fmla="*/ 1729 w 2353"/>
                <a:gd name="T49" fmla="*/ 198 h 1190"/>
                <a:gd name="T50" fmla="*/ 1616 w 2353"/>
                <a:gd name="T51" fmla="*/ 141 h 1190"/>
                <a:gd name="T52" fmla="*/ 1502 w 2353"/>
                <a:gd name="T53" fmla="*/ 141 h 1190"/>
                <a:gd name="T54" fmla="*/ 1332 w 2353"/>
                <a:gd name="T55" fmla="*/ 85 h 1190"/>
                <a:gd name="T56" fmla="*/ 1276 w 2353"/>
                <a:gd name="T57" fmla="*/ 0 h 1190"/>
                <a:gd name="T58" fmla="*/ 1219 w 2353"/>
                <a:gd name="T59" fmla="*/ 0 h 1190"/>
                <a:gd name="T60" fmla="*/ 1219 w 2353"/>
                <a:gd name="T61" fmla="*/ 85 h 1190"/>
                <a:gd name="T62" fmla="*/ 1134 w 2353"/>
                <a:gd name="T63" fmla="*/ 28 h 1190"/>
                <a:gd name="T64" fmla="*/ 964 w 2353"/>
                <a:gd name="T65" fmla="*/ 170 h 1190"/>
                <a:gd name="T66" fmla="*/ 850 w 2353"/>
                <a:gd name="T67" fmla="*/ 113 h 1190"/>
                <a:gd name="T68" fmla="*/ 765 w 2353"/>
                <a:gd name="T69" fmla="*/ 170 h 1190"/>
                <a:gd name="T70" fmla="*/ 482 w 2353"/>
                <a:gd name="T71" fmla="*/ 85 h 1190"/>
                <a:gd name="T72" fmla="*/ 567 w 2353"/>
                <a:gd name="T73" fmla="*/ 198 h 1190"/>
                <a:gd name="T74" fmla="*/ 539 w 2353"/>
                <a:gd name="T75" fmla="*/ 453 h 1190"/>
                <a:gd name="T76" fmla="*/ 397 w 2353"/>
                <a:gd name="T77" fmla="*/ 623 h 1190"/>
                <a:gd name="T78" fmla="*/ 198 w 2353"/>
                <a:gd name="T79" fmla="*/ 79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3" h="1190">
                  <a:moveTo>
                    <a:pt x="198" y="793"/>
                  </a:moveTo>
                  <a:lnTo>
                    <a:pt x="113" y="793"/>
                  </a:lnTo>
                  <a:lnTo>
                    <a:pt x="28" y="822"/>
                  </a:lnTo>
                  <a:lnTo>
                    <a:pt x="57" y="907"/>
                  </a:lnTo>
                  <a:lnTo>
                    <a:pt x="28" y="907"/>
                  </a:lnTo>
                  <a:lnTo>
                    <a:pt x="57" y="963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170" y="1048"/>
                  </a:lnTo>
                  <a:lnTo>
                    <a:pt x="170" y="1162"/>
                  </a:lnTo>
                  <a:lnTo>
                    <a:pt x="255" y="1190"/>
                  </a:lnTo>
                  <a:lnTo>
                    <a:pt x="340" y="1162"/>
                  </a:lnTo>
                  <a:lnTo>
                    <a:pt x="397" y="1077"/>
                  </a:lnTo>
                  <a:lnTo>
                    <a:pt x="368" y="1048"/>
                  </a:lnTo>
                  <a:lnTo>
                    <a:pt x="680" y="878"/>
                  </a:lnTo>
                  <a:lnTo>
                    <a:pt x="652" y="963"/>
                  </a:lnTo>
                  <a:lnTo>
                    <a:pt x="822" y="1020"/>
                  </a:lnTo>
                  <a:lnTo>
                    <a:pt x="879" y="992"/>
                  </a:lnTo>
                  <a:lnTo>
                    <a:pt x="1077" y="1105"/>
                  </a:lnTo>
                  <a:lnTo>
                    <a:pt x="1191" y="1077"/>
                  </a:lnTo>
                  <a:lnTo>
                    <a:pt x="1247" y="1105"/>
                  </a:lnTo>
                  <a:lnTo>
                    <a:pt x="1276" y="1134"/>
                  </a:lnTo>
                  <a:lnTo>
                    <a:pt x="1361" y="1134"/>
                  </a:lnTo>
                  <a:lnTo>
                    <a:pt x="1361" y="1048"/>
                  </a:lnTo>
                  <a:lnTo>
                    <a:pt x="1446" y="850"/>
                  </a:lnTo>
                  <a:lnTo>
                    <a:pt x="1417" y="822"/>
                  </a:lnTo>
                  <a:lnTo>
                    <a:pt x="1474" y="765"/>
                  </a:lnTo>
                  <a:lnTo>
                    <a:pt x="1446" y="708"/>
                  </a:lnTo>
                  <a:lnTo>
                    <a:pt x="1531" y="595"/>
                  </a:lnTo>
                  <a:lnTo>
                    <a:pt x="1559" y="623"/>
                  </a:lnTo>
                  <a:lnTo>
                    <a:pt x="1588" y="538"/>
                  </a:lnTo>
                  <a:lnTo>
                    <a:pt x="1786" y="481"/>
                  </a:lnTo>
                  <a:lnTo>
                    <a:pt x="1814" y="510"/>
                  </a:lnTo>
                  <a:lnTo>
                    <a:pt x="1871" y="425"/>
                  </a:lnTo>
                  <a:lnTo>
                    <a:pt x="2013" y="368"/>
                  </a:lnTo>
                  <a:lnTo>
                    <a:pt x="2069" y="510"/>
                  </a:lnTo>
                  <a:lnTo>
                    <a:pt x="2155" y="425"/>
                  </a:lnTo>
                  <a:lnTo>
                    <a:pt x="2126" y="396"/>
                  </a:lnTo>
                  <a:lnTo>
                    <a:pt x="2211" y="283"/>
                  </a:lnTo>
                  <a:lnTo>
                    <a:pt x="2183" y="226"/>
                  </a:lnTo>
                  <a:lnTo>
                    <a:pt x="2211" y="170"/>
                  </a:lnTo>
                  <a:lnTo>
                    <a:pt x="2296" y="198"/>
                  </a:lnTo>
                  <a:lnTo>
                    <a:pt x="2353" y="85"/>
                  </a:lnTo>
                  <a:lnTo>
                    <a:pt x="2353" y="56"/>
                  </a:lnTo>
                  <a:lnTo>
                    <a:pt x="2240" y="56"/>
                  </a:lnTo>
                  <a:lnTo>
                    <a:pt x="2155" y="85"/>
                  </a:lnTo>
                  <a:lnTo>
                    <a:pt x="2155" y="141"/>
                  </a:lnTo>
                  <a:lnTo>
                    <a:pt x="2098" y="113"/>
                  </a:lnTo>
                  <a:lnTo>
                    <a:pt x="1843" y="198"/>
                  </a:lnTo>
                  <a:lnTo>
                    <a:pt x="1729" y="198"/>
                  </a:lnTo>
                  <a:lnTo>
                    <a:pt x="1729" y="141"/>
                  </a:lnTo>
                  <a:lnTo>
                    <a:pt x="1616" y="141"/>
                  </a:lnTo>
                  <a:lnTo>
                    <a:pt x="1616" y="170"/>
                  </a:lnTo>
                  <a:lnTo>
                    <a:pt x="1502" y="141"/>
                  </a:lnTo>
                  <a:lnTo>
                    <a:pt x="1389" y="28"/>
                  </a:lnTo>
                  <a:lnTo>
                    <a:pt x="1332" y="85"/>
                  </a:lnTo>
                  <a:lnTo>
                    <a:pt x="1304" y="0"/>
                  </a:lnTo>
                  <a:lnTo>
                    <a:pt x="1276" y="0"/>
                  </a:lnTo>
                  <a:lnTo>
                    <a:pt x="1247" y="56"/>
                  </a:lnTo>
                  <a:lnTo>
                    <a:pt x="1219" y="0"/>
                  </a:lnTo>
                  <a:lnTo>
                    <a:pt x="1191" y="0"/>
                  </a:lnTo>
                  <a:lnTo>
                    <a:pt x="1219" y="85"/>
                  </a:lnTo>
                  <a:lnTo>
                    <a:pt x="1191" y="113"/>
                  </a:lnTo>
                  <a:lnTo>
                    <a:pt x="1134" y="28"/>
                  </a:lnTo>
                  <a:lnTo>
                    <a:pt x="992" y="85"/>
                  </a:lnTo>
                  <a:lnTo>
                    <a:pt x="964" y="170"/>
                  </a:lnTo>
                  <a:lnTo>
                    <a:pt x="907" y="85"/>
                  </a:lnTo>
                  <a:lnTo>
                    <a:pt x="850" y="113"/>
                  </a:lnTo>
                  <a:lnTo>
                    <a:pt x="850" y="141"/>
                  </a:lnTo>
                  <a:lnTo>
                    <a:pt x="765" y="170"/>
                  </a:lnTo>
                  <a:lnTo>
                    <a:pt x="624" y="85"/>
                  </a:lnTo>
                  <a:lnTo>
                    <a:pt x="482" y="85"/>
                  </a:lnTo>
                  <a:lnTo>
                    <a:pt x="482" y="198"/>
                  </a:lnTo>
                  <a:lnTo>
                    <a:pt x="567" y="198"/>
                  </a:lnTo>
                  <a:lnTo>
                    <a:pt x="539" y="340"/>
                  </a:lnTo>
                  <a:lnTo>
                    <a:pt x="539" y="453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198" y="7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3153" y="2542"/>
              <a:ext cx="1361" cy="1276"/>
            </a:xfrm>
            <a:custGeom>
              <a:avLst/>
              <a:gdLst>
                <a:gd name="T0" fmla="*/ 170 w 1361"/>
                <a:gd name="T1" fmla="*/ 1191 h 1276"/>
                <a:gd name="T2" fmla="*/ 369 w 1361"/>
                <a:gd name="T3" fmla="*/ 1219 h 1276"/>
                <a:gd name="T4" fmla="*/ 482 w 1361"/>
                <a:gd name="T5" fmla="*/ 1276 h 1276"/>
                <a:gd name="T6" fmla="*/ 510 w 1361"/>
                <a:gd name="T7" fmla="*/ 1191 h 1276"/>
                <a:gd name="T8" fmla="*/ 652 w 1361"/>
                <a:gd name="T9" fmla="*/ 1049 h 1276"/>
                <a:gd name="T10" fmla="*/ 907 w 1361"/>
                <a:gd name="T11" fmla="*/ 1021 h 1276"/>
                <a:gd name="T12" fmla="*/ 1134 w 1361"/>
                <a:gd name="T13" fmla="*/ 907 h 1276"/>
                <a:gd name="T14" fmla="*/ 1248 w 1361"/>
                <a:gd name="T15" fmla="*/ 794 h 1276"/>
                <a:gd name="T16" fmla="*/ 1333 w 1361"/>
                <a:gd name="T17" fmla="*/ 624 h 1276"/>
                <a:gd name="T18" fmla="*/ 1276 w 1361"/>
                <a:gd name="T19" fmla="*/ 482 h 1276"/>
                <a:gd name="T20" fmla="*/ 1191 w 1361"/>
                <a:gd name="T21" fmla="*/ 454 h 1276"/>
                <a:gd name="T22" fmla="*/ 1191 w 1361"/>
                <a:gd name="T23" fmla="*/ 595 h 1276"/>
                <a:gd name="T24" fmla="*/ 1106 w 1361"/>
                <a:gd name="T25" fmla="*/ 595 h 1276"/>
                <a:gd name="T26" fmla="*/ 992 w 1361"/>
                <a:gd name="T27" fmla="*/ 482 h 1276"/>
                <a:gd name="T28" fmla="*/ 964 w 1361"/>
                <a:gd name="T29" fmla="*/ 539 h 1276"/>
                <a:gd name="T30" fmla="*/ 851 w 1361"/>
                <a:gd name="T31" fmla="*/ 482 h 1276"/>
                <a:gd name="T32" fmla="*/ 567 w 1361"/>
                <a:gd name="T33" fmla="*/ 510 h 1276"/>
                <a:gd name="T34" fmla="*/ 681 w 1361"/>
                <a:gd name="T35" fmla="*/ 369 h 1276"/>
                <a:gd name="T36" fmla="*/ 652 w 1361"/>
                <a:gd name="T37" fmla="*/ 284 h 1276"/>
                <a:gd name="T38" fmla="*/ 794 w 1361"/>
                <a:gd name="T39" fmla="*/ 199 h 1276"/>
                <a:gd name="T40" fmla="*/ 851 w 1361"/>
                <a:gd name="T41" fmla="*/ 28 h 1276"/>
                <a:gd name="T42" fmla="*/ 737 w 1361"/>
                <a:gd name="T43" fmla="*/ 57 h 1276"/>
                <a:gd name="T44" fmla="*/ 567 w 1361"/>
                <a:gd name="T45" fmla="*/ 0 h 1276"/>
                <a:gd name="T46" fmla="*/ 482 w 1361"/>
                <a:gd name="T47" fmla="*/ 85 h 1276"/>
                <a:gd name="T48" fmla="*/ 312 w 1361"/>
                <a:gd name="T49" fmla="*/ 113 h 1276"/>
                <a:gd name="T50" fmla="*/ 199 w 1361"/>
                <a:gd name="T51" fmla="*/ 369 h 1276"/>
                <a:gd name="T52" fmla="*/ 57 w 1361"/>
                <a:gd name="T53" fmla="*/ 567 h 1276"/>
                <a:gd name="T54" fmla="*/ 255 w 1361"/>
                <a:gd name="T55" fmla="*/ 794 h 1276"/>
                <a:gd name="T56" fmla="*/ 170 w 1361"/>
                <a:gd name="T57" fmla="*/ 851 h 1276"/>
                <a:gd name="T58" fmla="*/ 284 w 1361"/>
                <a:gd name="T59" fmla="*/ 851 h 1276"/>
                <a:gd name="T60" fmla="*/ 255 w 1361"/>
                <a:gd name="T61" fmla="*/ 964 h 1276"/>
                <a:gd name="T62" fmla="*/ 0 w 1361"/>
                <a:gd name="T63" fmla="*/ 110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276">
                  <a:moveTo>
                    <a:pt x="0" y="1162"/>
                  </a:moveTo>
                  <a:lnTo>
                    <a:pt x="170" y="1191"/>
                  </a:lnTo>
                  <a:lnTo>
                    <a:pt x="255" y="1276"/>
                  </a:lnTo>
                  <a:lnTo>
                    <a:pt x="369" y="1219"/>
                  </a:lnTo>
                  <a:lnTo>
                    <a:pt x="369" y="1276"/>
                  </a:lnTo>
                  <a:lnTo>
                    <a:pt x="482" y="1276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67" y="1049"/>
                  </a:lnTo>
                  <a:lnTo>
                    <a:pt x="652" y="1049"/>
                  </a:lnTo>
                  <a:lnTo>
                    <a:pt x="652" y="992"/>
                  </a:lnTo>
                  <a:lnTo>
                    <a:pt x="907" y="1021"/>
                  </a:lnTo>
                  <a:lnTo>
                    <a:pt x="992" y="107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248" y="794"/>
                  </a:lnTo>
                  <a:lnTo>
                    <a:pt x="1333" y="737"/>
                  </a:lnTo>
                  <a:lnTo>
                    <a:pt x="1333" y="624"/>
                  </a:lnTo>
                  <a:lnTo>
                    <a:pt x="1361" y="482"/>
                  </a:lnTo>
                  <a:lnTo>
                    <a:pt x="1276" y="482"/>
                  </a:lnTo>
                  <a:lnTo>
                    <a:pt x="1219" y="425"/>
                  </a:lnTo>
                  <a:lnTo>
                    <a:pt x="1191" y="454"/>
                  </a:lnTo>
                  <a:lnTo>
                    <a:pt x="1219" y="510"/>
                  </a:lnTo>
                  <a:lnTo>
                    <a:pt x="1191" y="595"/>
                  </a:lnTo>
                  <a:lnTo>
                    <a:pt x="1106" y="539"/>
                  </a:lnTo>
                  <a:lnTo>
                    <a:pt x="1106" y="595"/>
                  </a:lnTo>
                  <a:lnTo>
                    <a:pt x="1021" y="539"/>
                  </a:lnTo>
                  <a:lnTo>
                    <a:pt x="992" y="482"/>
                  </a:lnTo>
                  <a:lnTo>
                    <a:pt x="964" y="482"/>
                  </a:lnTo>
                  <a:lnTo>
                    <a:pt x="964" y="539"/>
                  </a:lnTo>
                  <a:lnTo>
                    <a:pt x="907" y="539"/>
                  </a:lnTo>
                  <a:lnTo>
                    <a:pt x="851" y="482"/>
                  </a:lnTo>
                  <a:lnTo>
                    <a:pt x="709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1" y="369"/>
                  </a:lnTo>
                  <a:lnTo>
                    <a:pt x="681" y="340"/>
                  </a:lnTo>
                  <a:lnTo>
                    <a:pt x="652" y="284"/>
                  </a:lnTo>
                  <a:lnTo>
                    <a:pt x="652" y="255"/>
                  </a:lnTo>
                  <a:lnTo>
                    <a:pt x="794" y="199"/>
                  </a:lnTo>
                  <a:lnTo>
                    <a:pt x="794" y="142"/>
                  </a:lnTo>
                  <a:lnTo>
                    <a:pt x="851" y="28"/>
                  </a:lnTo>
                  <a:lnTo>
                    <a:pt x="822" y="0"/>
                  </a:lnTo>
                  <a:lnTo>
                    <a:pt x="737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369" y="57"/>
                  </a:lnTo>
                  <a:lnTo>
                    <a:pt x="312" y="113"/>
                  </a:lnTo>
                  <a:lnTo>
                    <a:pt x="397" y="199"/>
                  </a:lnTo>
                  <a:lnTo>
                    <a:pt x="199" y="369"/>
                  </a:lnTo>
                  <a:lnTo>
                    <a:pt x="170" y="454"/>
                  </a:lnTo>
                  <a:lnTo>
                    <a:pt x="57" y="567"/>
                  </a:lnTo>
                  <a:lnTo>
                    <a:pt x="142" y="709"/>
                  </a:lnTo>
                  <a:lnTo>
                    <a:pt x="255" y="794"/>
                  </a:lnTo>
                  <a:lnTo>
                    <a:pt x="255" y="822"/>
                  </a:lnTo>
                  <a:lnTo>
                    <a:pt x="170" y="851"/>
                  </a:lnTo>
                  <a:lnTo>
                    <a:pt x="227" y="879"/>
                  </a:lnTo>
                  <a:lnTo>
                    <a:pt x="284" y="851"/>
                  </a:lnTo>
                  <a:lnTo>
                    <a:pt x="340" y="879"/>
                  </a:lnTo>
                  <a:lnTo>
                    <a:pt x="255" y="964"/>
                  </a:lnTo>
                  <a:lnTo>
                    <a:pt x="199" y="964"/>
                  </a:lnTo>
                  <a:lnTo>
                    <a:pt x="0" y="1106"/>
                  </a:lnTo>
                  <a:lnTo>
                    <a:pt x="0" y="116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2444" y="2684"/>
              <a:ext cx="1049" cy="1304"/>
            </a:xfrm>
            <a:custGeom>
              <a:avLst/>
              <a:gdLst>
                <a:gd name="T0" fmla="*/ 369 w 1049"/>
                <a:gd name="T1" fmla="*/ 1304 h 1304"/>
                <a:gd name="T2" fmla="*/ 426 w 1049"/>
                <a:gd name="T3" fmla="*/ 1219 h 1304"/>
                <a:gd name="T4" fmla="*/ 511 w 1049"/>
                <a:gd name="T5" fmla="*/ 1190 h 1304"/>
                <a:gd name="T6" fmla="*/ 567 w 1049"/>
                <a:gd name="T7" fmla="*/ 1219 h 1304"/>
                <a:gd name="T8" fmla="*/ 652 w 1049"/>
                <a:gd name="T9" fmla="*/ 1134 h 1304"/>
                <a:gd name="T10" fmla="*/ 709 w 1049"/>
                <a:gd name="T11" fmla="*/ 1020 h 1304"/>
                <a:gd name="T12" fmla="*/ 709 w 1049"/>
                <a:gd name="T13" fmla="*/ 964 h 1304"/>
                <a:gd name="T14" fmla="*/ 908 w 1049"/>
                <a:gd name="T15" fmla="*/ 822 h 1304"/>
                <a:gd name="T16" fmla="*/ 964 w 1049"/>
                <a:gd name="T17" fmla="*/ 822 h 1304"/>
                <a:gd name="T18" fmla="*/ 1049 w 1049"/>
                <a:gd name="T19" fmla="*/ 737 h 1304"/>
                <a:gd name="T20" fmla="*/ 993 w 1049"/>
                <a:gd name="T21" fmla="*/ 709 h 1304"/>
                <a:gd name="T22" fmla="*/ 936 w 1049"/>
                <a:gd name="T23" fmla="*/ 737 h 1304"/>
                <a:gd name="T24" fmla="*/ 879 w 1049"/>
                <a:gd name="T25" fmla="*/ 709 h 1304"/>
                <a:gd name="T26" fmla="*/ 964 w 1049"/>
                <a:gd name="T27" fmla="*/ 680 h 1304"/>
                <a:gd name="T28" fmla="*/ 964 w 1049"/>
                <a:gd name="T29" fmla="*/ 652 h 1304"/>
                <a:gd name="T30" fmla="*/ 851 w 1049"/>
                <a:gd name="T31" fmla="*/ 567 h 1304"/>
                <a:gd name="T32" fmla="*/ 766 w 1049"/>
                <a:gd name="T33" fmla="*/ 425 h 1304"/>
                <a:gd name="T34" fmla="*/ 879 w 1049"/>
                <a:gd name="T35" fmla="*/ 312 h 1304"/>
                <a:gd name="T36" fmla="*/ 851 w 1049"/>
                <a:gd name="T37" fmla="*/ 227 h 1304"/>
                <a:gd name="T38" fmla="*/ 794 w 1049"/>
                <a:gd name="T39" fmla="*/ 227 h 1304"/>
                <a:gd name="T40" fmla="*/ 794 w 1049"/>
                <a:gd name="T41" fmla="*/ 170 h 1304"/>
                <a:gd name="T42" fmla="*/ 709 w 1049"/>
                <a:gd name="T43" fmla="*/ 170 h 1304"/>
                <a:gd name="T44" fmla="*/ 709 w 1049"/>
                <a:gd name="T45" fmla="*/ 142 h 1304"/>
                <a:gd name="T46" fmla="*/ 681 w 1049"/>
                <a:gd name="T47" fmla="*/ 0 h 1304"/>
                <a:gd name="T48" fmla="*/ 567 w 1049"/>
                <a:gd name="T49" fmla="*/ 28 h 1304"/>
                <a:gd name="T50" fmla="*/ 511 w 1049"/>
                <a:gd name="T51" fmla="*/ 0 h 1304"/>
                <a:gd name="T52" fmla="*/ 482 w 1049"/>
                <a:gd name="T53" fmla="*/ 113 h 1304"/>
                <a:gd name="T54" fmla="*/ 369 w 1049"/>
                <a:gd name="T55" fmla="*/ 113 h 1304"/>
                <a:gd name="T56" fmla="*/ 369 w 1049"/>
                <a:gd name="T57" fmla="*/ 170 h 1304"/>
                <a:gd name="T58" fmla="*/ 312 w 1049"/>
                <a:gd name="T59" fmla="*/ 170 h 1304"/>
                <a:gd name="T60" fmla="*/ 284 w 1049"/>
                <a:gd name="T61" fmla="*/ 283 h 1304"/>
                <a:gd name="T62" fmla="*/ 199 w 1049"/>
                <a:gd name="T63" fmla="*/ 283 h 1304"/>
                <a:gd name="T64" fmla="*/ 142 w 1049"/>
                <a:gd name="T65" fmla="*/ 312 h 1304"/>
                <a:gd name="T66" fmla="*/ 171 w 1049"/>
                <a:gd name="T67" fmla="*/ 368 h 1304"/>
                <a:gd name="T68" fmla="*/ 57 w 1049"/>
                <a:gd name="T69" fmla="*/ 538 h 1304"/>
                <a:gd name="T70" fmla="*/ 0 w 1049"/>
                <a:gd name="T71" fmla="*/ 680 h 1304"/>
                <a:gd name="T72" fmla="*/ 29 w 1049"/>
                <a:gd name="T73" fmla="*/ 709 h 1304"/>
                <a:gd name="T74" fmla="*/ 29 w 1049"/>
                <a:gd name="T75" fmla="*/ 765 h 1304"/>
                <a:gd name="T76" fmla="*/ 114 w 1049"/>
                <a:gd name="T77" fmla="*/ 765 h 1304"/>
                <a:gd name="T78" fmla="*/ 114 w 1049"/>
                <a:gd name="T79" fmla="*/ 822 h 1304"/>
                <a:gd name="T80" fmla="*/ 199 w 1049"/>
                <a:gd name="T81" fmla="*/ 822 h 1304"/>
                <a:gd name="T82" fmla="*/ 171 w 1049"/>
                <a:gd name="T83" fmla="*/ 879 h 1304"/>
                <a:gd name="T84" fmla="*/ 256 w 1049"/>
                <a:gd name="T85" fmla="*/ 935 h 1304"/>
                <a:gd name="T86" fmla="*/ 284 w 1049"/>
                <a:gd name="T87" fmla="*/ 992 h 1304"/>
                <a:gd name="T88" fmla="*/ 256 w 1049"/>
                <a:gd name="T89" fmla="*/ 1105 h 1304"/>
                <a:gd name="T90" fmla="*/ 341 w 1049"/>
                <a:gd name="T91" fmla="*/ 1190 h 1304"/>
                <a:gd name="T92" fmla="*/ 312 w 1049"/>
                <a:gd name="T93" fmla="*/ 1276 h 1304"/>
                <a:gd name="T94" fmla="*/ 369 w 1049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9" h="1304">
                  <a:moveTo>
                    <a:pt x="369" y="1304"/>
                  </a:moveTo>
                  <a:lnTo>
                    <a:pt x="426" y="1219"/>
                  </a:lnTo>
                  <a:lnTo>
                    <a:pt x="511" y="1190"/>
                  </a:lnTo>
                  <a:lnTo>
                    <a:pt x="567" y="1219"/>
                  </a:lnTo>
                  <a:lnTo>
                    <a:pt x="652" y="1134"/>
                  </a:lnTo>
                  <a:lnTo>
                    <a:pt x="709" y="1020"/>
                  </a:lnTo>
                  <a:lnTo>
                    <a:pt x="709" y="964"/>
                  </a:lnTo>
                  <a:lnTo>
                    <a:pt x="908" y="822"/>
                  </a:lnTo>
                  <a:lnTo>
                    <a:pt x="964" y="82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36" y="737"/>
                  </a:lnTo>
                  <a:lnTo>
                    <a:pt x="879" y="709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851" y="567"/>
                  </a:lnTo>
                  <a:lnTo>
                    <a:pt x="766" y="425"/>
                  </a:lnTo>
                  <a:lnTo>
                    <a:pt x="879" y="312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09" y="170"/>
                  </a:lnTo>
                  <a:lnTo>
                    <a:pt x="709" y="142"/>
                  </a:lnTo>
                  <a:lnTo>
                    <a:pt x="681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113"/>
                  </a:lnTo>
                  <a:lnTo>
                    <a:pt x="369" y="113"/>
                  </a:lnTo>
                  <a:lnTo>
                    <a:pt x="369" y="170"/>
                  </a:lnTo>
                  <a:lnTo>
                    <a:pt x="312" y="170"/>
                  </a:lnTo>
                  <a:lnTo>
                    <a:pt x="284" y="283"/>
                  </a:lnTo>
                  <a:lnTo>
                    <a:pt x="199" y="283"/>
                  </a:lnTo>
                  <a:lnTo>
                    <a:pt x="142" y="312"/>
                  </a:lnTo>
                  <a:lnTo>
                    <a:pt x="171" y="368"/>
                  </a:lnTo>
                  <a:lnTo>
                    <a:pt x="57" y="538"/>
                  </a:lnTo>
                  <a:lnTo>
                    <a:pt x="0" y="680"/>
                  </a:lnTo>
                  <a:lnTo>
                    <a:pt x="29" y="709"/>
                  </a:lnTo>
                  <a:lnTo>
                    <a:pt x="29" y="765"/>
                  </a:lnTo>
                  <a:lnTo>
                    <a:pt x="114" y="765"/>
                  </a:lnTo>
                  <a:lnTo>
                    <a:pt x="114" y="822"/>
                  </a:lnTo>
                  <a:lnTo>
                    <a:pt x="199" y="822"/>
                  </a:lnTo>
                  <a:lnTo>
                    <a:pt x="171" y="879"/>
                  </a:lnTo>
                  <a:lnTo>
                    <a:pt x="256" y="935"/>
                  </a:lnTo>
                  <a:lnTo>
                    <a:pt x="284" y="992"/>
                  </a:lnTo>
                  <a:lnTo>
                    <a:pt x="256" y="1105"/>
                  </a:lnTo>
                  <a:lnTo>
                    <a:pt x="341" y="1190"/>
                  </a:lnTo>
                  <a:lnTo>
                    <a:pt x="312" y="1276"/>
                  </a:lnTo>
                  <a:lnTo>
                    <a:pt x="369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720" y="2372"/>
              <a:ext cx="709" cy="765"/>
            </a:xfrm>
            <a:custGeom>
              <a:avLst/>
              <a:gdLst>
                <a:gd name="T0" fmla="*/ 595 w 709"/>
                <a:gd name="T1" fmla="*/ 28 h 765"/>
                <a:gd name="T2" fmla="*/ 454 w 709"/>
                <a:gd name="T3" fmla="*/ 0 h 765"/>
                <a:gd name="T4" fmla="*/ 369 w 709"/>
                <a:gd name="T5" fmla="*/ 57 h 765"/>
                <a:gd name="T6" fmla="*/ 227 w 709"/>
                <a:gd name="T7" fmla="*/ 85 h 765"/>
                <a:gd name="T8" fmla="*/ 199 w 709"/>
                <a:gd name="T9" fmla="*/ 57 h 765"/>
                <a:gd name="T10" fmla="*/ 142 w 709"/>
                <a:gd name="T11" fmla="*/ 57 h 765"/>
                <a:gd name="T12" fmla="*/ 114 w 709"/>
                <a:gd name="T13" fmla="*/ 170 h 765"/>
                <a:gd name="T14" fmla="*/ 170 w 709"/>
                <a:gd name="T15" fmla="*/ 227 h 765"/>
                <a:gd name="T16" fmla="*/ 255 w 709"/>
                <a:gd name="T17" fmla="*/ 170 h 765"/>
                <a:gd name="T18" fmla="*/ 284 w 709"/>
                <a:gd name="T19" fmla="*/ 198 h 765"/>
                <a:gd name="T20" fmla="*/ 227 w 709"/>
                <a:gd name="T21" fmla="*/ 312 h 765"/>
                <a:gd name="T22" fmla="*/ 227 w 709"/>
                <a:gd name="T23" fmla="*/ 369 h 765"/>
                <a:gd name="T24" fmla="*/ 85 w 709"/>
                <a:gd name="T25" fmla="*/ 425 h 765"/>
                <a:gd name="T26" fmla="*/ 85 w 709"/>
                <a:gd name="T27" fmla="*/ 454 h 765"/>
                <a:gd name="T28" fmla="*/ 114 w 709"/>
                <a:gd name="T29" fmla="*/ 510 h 765"/>
                <a:gd name="T30" fmla="*/ 114 w 709"/>
                <a:gd name="T31" fmla="*/ 539 h 765"/>
                <a:gd name="T32" fmla="*/ 0 w 709"/>
                <a:gd name="T33" fmla="*/ 624 h 765"/>
                <a:gd name="T34" fmla="*/ 0 w 709"/>
                <a:gd name="T35" fmla="*/ 680 h 765"/>
                <a:gd name="T36" fmla="*/ 142 w 709"/>
                <a:gd name="T37" fmla="*/ 737 h 765"/>
                <a:gd name="T38" fmla="*/ 284 w 709"/>
                <a:gd name="T39" fmla="*/ 652 h 765"/>
                <a:gd name="T40" fmla="*/ 340 w 709"/>
                <a:gd name="T41" fmla="*/ 709 h 765"/>
                <a:gd name="T42" fmla="*/ 397 w 709"/>
                <a:gd name="T43" fmla="*/ 709 h 765"/>
                <a:gd name="T44" fmla="*/ 397 w 709"/>
                <a:gd name="T45" fmla="*/ 652 h 765"/>
                <a:gd name="T46" fmla="*/ 425 w 709"/>
                <a:gd name="T47" fmla="*/ 652 h 765"/>
                <a:gd name="T48" fmla="*/ 454 w 709"/>
                <a:gd name="T49" fmla="*/ 709 h 765"/>
                <a:gd name="T50" fmla="*/ 539 w 709"/>
                <a:gd name="T51" fmla="*/ 765 h 765"/>
                <a:gd name="T52" fmla="*/ 539 w 709"/>
                <a:gd name="T53" fmla="*/ 709 h 765"/>
                <a:gd name="T54" fmla="*/ 624 w 709"/>
                <a:gd name="T55" fmla="*/ 765 h 765"/>
                <a:gd name="T56" fmla="*/ 652 w 709"/>
                <a:gd name="T57" fmla="*/ 680 h 765"/>
                <a:gd name="T58" fmla="*/ 624 w 709"/>
                <a:gd name="T59" fmla="*/ 624 h 765"/>
                <a:gd name="T60" fmla="*/ 652 w 709"/>
                <a:gd name="T61" fmla="*/ 595 h 765"/>
                <a:gd name="T62" fmla="*/ 709 w 709"/>
                <a:gd name="T63" fmla="*/ 652 h 765"/>
                <a:gd name="T64" fmla="*/ 709 w 709"/>
                <a:gd name="T65" fmla="*/ 539 h 765"/>
                <a:gd name="T66" fmla="*/ 652 w 709"/>
                <a:gd name="T67" fmla="*/ 482 h 765"/>
                <a:gd name="T68" fmla="*/ 595 w 709"/>
                <a:gd name="T69" fmla="*/ 255 h 765"/>
                <a:gd name="T70" fmla="*/ 595 w 709"/>
                <a:gd name="T71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765">
                  <a:moveTo>
                    <a:pt x="595" y="28"/>
                  </a:moveTo>
                  <a:lnTo>
                    <a:pt x="454" y="0"/>
                  </a:lnTo>
                  <a:lnTo>
                    <a:pt x="369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42" y="57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312"/>
                  </a:lnTo>
                  <a:lnTo>
                    <a:pt x="227" y="369"/>
                  </a:lnTo>
                  <a:lnTo>
                    <a:pt x="85" y="425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114" y="539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42" y="737"/>
                  </a:lnTo>
                  <a:lnTo>
                    <a:pt x="284" y="652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425" y="652"/>
                  </a:lnTo>
                  <a:lnTo>
                    <a:pt x="454" y="709"/>
                  </a:lnTo>
                  <a:lnTo>
                    <a:pt x="539" y="765"/>
                  </a:lnTo>
                  <a:lnTo>
                    <a:pt x="539" y="709"/>
                  </a:lnTo>
                  <a:lnTo>
                    <a:pt x="624" y="765"/>
                  </a:lnTo>
                  <a:lnTo>
                    <a:pt x="652" y="680"/>
                  </a:lnTo>
                  <a:lnTo>
                    <a:pt x="624" y="624"/>
                  </a:lnTo>
                  <a:lnTo>
                    <a:pt x="652" y="595"/>
                  </a:lnTo>
                  <a:lnTo>
                    <a:pt x="709" y="652"/>
                  </a:lnTo>
                  <a:lnTo>
                    <a:pt x="709" y="539"/>
                  </a:lnTo>
                  <a:lnTo>
                    <a:pt x="652" y="482"/>
                  </a:lnTo>
                  <a:lnTo>
                    <a:pt x="595" y="255"/>
                  </a:lnTo>
                  <a:lnTo>
                    <a:pt x="595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2955" y="1068"/>
              <a:ext cx="1134" cy="1559"/>
            </a:xfrm>
            <a:custGeom>
              <a:avLst/>
              <a:gdLst>
                <a:gd name="T0" fmla="*/ 567 w 1134"/>
                <a:gd name="T1" fmla="*/ 1531 h 1559"/>
                <a:gd name="T2" fmla="*/ 680 w 1134"/>
                <a:gd name="T3" fmla="*/ 1559 h 1559"/>
                <a:gd name="T4" fmla="*/ 737 w 1134"/>
                <a:gd name="T5" fmla="*/ 1531 h 1559"/>
                <a:gd name="T6" fmla="*/ 765 w 1134"/>
                <a:gd name="T7" fmla="*/ 1474 h 1559"/>
                <a:gd name="T8" fmla="*/ 879 w 1134"/>
                <a:gd name="T9" fmla="*/ 1474 h 1559"/>
                <a:gd name="T10" fmla="*/ 907 w 1134"/>
                <a:gd name="T11" fmla="*/ 1361 h 1559"/>
                <a:gd name="T12" fmla="*/ 935 w 1134"/>
                <a:gd name="T13" fmla="*/ 1361 h 1559"/>
                <a:gd name="T14" fmla="*/ 964 w 1134"/>
                <a:gd name="T15" fmla="*/ 1361 h 1559"/>
                <a:gd name="T16" fmla="*/ 1049 w 1134"/>
                <a:gd name="T17" fmla="*/ 1304 h 1559"/>
                <a:gd name="T18" fmla="*/ 992 w 1134"/>
                <a:gd name="T19" fmla="*/ 1191 h 1559"/>
                <a:gd name="T20" fmla="*/ 907 w 1134"/>
                <a:gd name="T21" fmla="*/ 1191 h 1559"/>
                <a:gd name="T22" fmla="*/ 992 w 1134"/>
                <a:gd name="T23" fmla="*/ 1020 h 1559"/>
                <a:gd name="T24" fmla="*/ 992 w 1134"/>
                <a:gd name="T25" fmla="*/ 964 h 1559"/>
                <a:gd name="T26" fmla="*/ 1049 w 1134"/>
                <a:gd name="T27" fmla="*/ 822 h 1559"/>
                <a:gd name="T28" fmla="*/ 1020 w 1134"/>
                <a:gd name="T29" fmla="*/ 624 h 1559"/>
                <a:gd name="T30" fmla="*/ 935 w 1134"/>
                <a:gd name="T31" fmla="*/ 595 h 1559"/>
                <a:gd name="T32" fmla="*/ 907 w 1134"/>
                <a:gd name="T33" fmla="*/ 539 h 1559"/>
                <a:gd name="T34" fmla="*/ 992 w 1134"/>
                <a:gd name="T35" fmla="*/ 453 h 1559"/>
                <a:gd name="T36" fmla="*/ 1077 w 1134"/>
                <a:gd name="T37" fmla="*/ 453 h 1559"/>
                <a:gd name="T38" fmla="*/ 1077 w 1134"/>
                <a:gd name="T39" fmla="*/ 425 h 1559"/>
                <a:gd name="T40" fmla="*/ 1020 w 1134"/>
                <a:gd name="T41" fmla="*/ 368 h 1559"/>
                <a:gd name="T42" fmla="*/ 1134 w 1134"/>
                <a:gd name="T43" fmla="*/ 340 h 1559"/>
                <a:gd name="T44" fmla="*/ 1077 w 1134"/>
                <a:gd name="T45" fmla="*/ 255 h 1559"/>
                <a:gd name="T46" fmla="*/ 992 w 1134"/>
                <a:gd name="T47" fmla="*/ 227 h 1559"/>
                <a:gd name="T48" fmla="*/ 1020 w 1134"/>
                <a:gd name="T49" fmla="*/ 198 h 1559"/>
                <a:gd name="T50" fmla="*/ 935 w 1134"/>
                <a:gd name="T51" fmla="*/ 142 h 1559"/>
                <a:gd name="T52" fmla="*/ 964 w 1134"/>
                <a:gd name="T53" fmla="*/ 85 h 1559"/>
                <a:gd name="T54" fmla="*/ 1020 w 1134"/>
                <a:gd name="T55" fmla="*/ 57 h 1559"/>
                <a:gd name="T56" fmla="*/ 964 w 1134"/>
                <a:gd name="T57" fmla="*/ 28 h 1559"/>
                <a:gd name="T58" fmla="*/ 879 w 1134"/>
                <a:gd name="T59" fmla="*/ 57 h 1559"/>
                <a:gd name="T60" fmla="*/ 765 w 1134"/>
                <a:gd name="T61" fmla="*/ 0 h 1559"/>
                <a:gd name="T62" fmla="*/ 737 w 1134"/>
                <a:gd name="T63" fmla="*/ 28 h 1559"/>
                <a:gd name="T64" fmla="*/ 708 w 1134"/>
                <a:gd name="T65" fmla="*/ 28 h 1559"/>
                <a:gd name="T66" fmla="*/ 595 w 1134"/>
                <a:gd name="T67" fmla="*/ 57 h 1559"/>
                <a:gd name="T68" fmla="*/ 567 w 1134"/>
                <a:gd name="T69" fmla="*/ 0 h 1559"/>
                <a:gd name="T70" fmla="*/ 312 w 1134"/>
                <a:gd name="T71" fmla="*/ 0 h 1559"/>
                <a:gd name="T72" fmla="*/ 283 w 1134"/>
                <a:gd name="T73" fmla="*/ 142 h 1559"/>
                <a:gd name="T74" fmla="*/ 198 w 1134"/>
                <a:gd name="T75" fmla="*/ 170 h 1559"/>
                <a:gd name="T76" fmla="*/ 170 w 1134"/>
                <a:gd name="T77" fmla="*/ 255 h 1559"/>
                <a:gd name="T78" fmla="*/ 283 w 1134"/>
                <a:gd name="T79" fmla="*/ 482 h 1559"/>
                <a:gd name="T80" fmla="*/ 198 w 1134"/>
                <a:gd name="T81" fmla="*/ 595 h 1559"/>
                <a:gd name="T82" fmla="*/ 113 w 1134"/>
                <a:gd name="T83" fmla="*/ 595 h 1559"/>
                <a:gd name="T84" fmla="*/ 113 w 1134"/>
                <a:gd name="T85" fmla="*/ 680 h 1559"/>
                <a:gd name="T86" fmla="*/ 141 w 1134"/>
                <a:gd name="T87" fmla="*/ 737 h 1559"/>
                <a:gd name="T88" fmla="*/ 170 w 1134"/>
                <a:gd name="T89" fmla="*/ 822 h 1559"/>
                <a:gd name="T90" fmla="*/ 198 w 1134"/>
                <a:gd name="T91" fmla="*/ 907 h 1559"/>
                <a:gd name="T92" fmla="*/ 198 w 1134"/>
                <a:gd name="T93" fmla="*/ 964 h 1559"/>
                <a:gd name="T94" fmla="*/ 56 w 1134"/>
                <a:gd name="T95" fmla="*/ 964 h 1559"/>
                <a:gd name="T96" fmla="*/ 28 w 1134"/>
                <a:gd name="T97" fmla="*/ 1020 h 1559"/>
                <a:gd name="T98" fmla="*/ 56 w 1134"/>
                <a:gd name="T99" fmla="*/ 1020 h 1559"/>
                <a:gd name="T100" fmla="*/ 28 w 1134"/>
                <a:gd name="T101" fmla="*/ 1134 h 1559"/>
                <a:gd name="T102" fmla="*/ 56 w 1134"/>
                <a:gd name="T103" fmla="*/ 1162 h 1559"/>
                <a:gd name="T104" fmla="*/ 0 w 1134"/>
                <a:gd name="T105" fmla="*/ 1276 h 1559"/>
                <a:gd name="T106" fmla="*/ 170 w 1134"/>
                <a:gd name="T107" fmla="*/ 1276 h 1559"/>
                <a:gd name="T108" fmla="*/ 255 w 1134"/>
                <a:gd name="T109" fmla="*/ 1332 h 1559"/>
                <a:gd name="T110" fmla="*/ 312 w 1134"/>
                <a:gd name="T111" fmla="*/ 1446 h 1559"/>
                <a:gd name="T112" fmla="*/ 453 w 1134"/>
                <a:gd name="T113" fmla="*/ 1417 h 1559"/>
                <a:gd name="T114" fmla="*/ 453 w 1134"/>
                <a:gd name="T115" fmla="*/ 1502 h 1559"/>
                <a:gd name="T116" fmla="*/ 567 w 1134"/>
                <a:gd name="T117" fmla="*/ 153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59">
                  <a:moveTo>
                    <a:pt x="567" y="1531"/>
                  </a:moveTo>
                  <a:lnTo>
                    <a:pt x="680" y="1559"/>
                  </a:lnTo>
                  <a:lnTo>
                    <a:pt x="737" y="1531"/>
                  </a:lnTo>
                  <a:lnTo>
                    <a:pt x="765" y="1474"/>
                  </a:lnTo>
                  <a:lnTo>
                    <a:pt x="879" y="1474"/>
                  </a:lnTo>
                  <a:lnTo>
                    <a:pt x="907" y="1361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1049" y="1304"/>
                  </a:lnTo>
                  <a:lnTo>
                    <a:pt x="992" y="1191"/>
                  </a:lnTo>
                  <a:lnTo>
                    <a:pt x="907" y="1191"/>
                  </a:lnTo>
                  <a:lnTo>
                    <a:pt x="992" y="1020"/>
                  </a:lnTo>
                  <a:lnTo>
                    <a:pt x="992" y="964"/>
                  </a:lnTo>
                  <a:lnTo>
                    <a:pt x="1049" y="822"/>
                  </a:lnTo>
                  <a:lnTo>
                    <a:pt x="1020" y="624"/>
                  </a:lnTo>
                  <a:lnTo>
                    <a:pt x="935" y="595"/>
                  </a:lnTo>
                  <a:lnTo>
                    <a:pt x="907" y="539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1134" y="340"/>
                  </a:lnTo>
                  <a:lnTo>
                    <a:pt x="1077" y="255"/>
                  </a:lnTo>
                  <a:lnTo>
                    <a:pt x="992" y="227"/>
                  </a:lnTo>
                  <a:lnTo>
                    <a:pt x="1020" y="198"/>
                  </a:lnTo>
                  <a:lnTo>
                    <a:pt x="935" y="142"/>
                  </a:lnTo>
                  <a:lnTo>
                    <a:pt x="964" y="85"/>
                  </a:lnTo>
                  <a:lnTo>
                    <a:pt x="1020" y="57"/>
                  </a:lnTo>
                  <a:lnTo>
                    <a:pt x="964" y="28"/>
                  </a:lnTo>
                  <a:lnTo>
                    <a:pt x="879" y="57"/>
                  </a:lnTo>
                  <a:lnTo>
                    <a:pt x="765" y="0"/>
                  </a:lnTo>
                  <a:lnTo>
                    <a:pt x="737" y="28"/>
                  </a:lnTo>
                  <a:lnTo>
                    <a:pt x="708" y="28"/>
                  </a:lnTo>
                  <a:lnTo>
                    <a:pt x="595" y="57"/>
                  </a:lnTo>
                  <a:lnTo>
                    <a:pt x="567" y="0"/>
                  </a:lnTo>
                  <a:lnTo>
                    <a:pt x="312" y="0"/>
                  </a:lnTo>
                  <a:lnTo>
                    <a:pt x="283" y="142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283" y="482"/>
                  </a:lnTo>
                  <a:lnTo>
                    <a:pt x="198" y="595"/>
                  </a:lnTo>
                  <a:lnTo>
                    <a:pt x="113" y="595"/>
                  </a:lnTo>
                  <a:lnTo>
                    <a:pt x="113" y="680"/>
                  </a:lnTo>
                  <a:lnTo>
                    <a:pt x="141" y="737"/>
                  </a:lnTo>
                  <a:lnTo>
                    <a:pt x="170" y="822"/>
                  </a:lnTo>
                  <a:lnTo>
                    <a:pt x="198" y="907"/>
                  </a:lnTo>
                  <a:lnTo>
                    <a:pt x="198" y="964"/>
                  </a:lnTo>
                  <a:lnTo>
                    <a:pt x="56" y="964"/>
                  </a:lnTo>
                  <a:lnTo>
                    <a:pt x="28" y="1020"/>
                  </a:lnTo>
                  <a:lnTo>
                    <a:pt x="56" y="1020"/>
                  </a:lnTo>
                  <a:lnTo>
                    <a:pt x="28" y="1134"/>
                  </a:lnTo>
                  <a:lnTo>
                    <a:pt x="56" y="1162"/>
                  </a:lnTo>
                  <a:lnTo>
                    <a:pt x="0" y="1276"/>
                  </a:lnTo>
                  <a:lnTo>
                    <a:pt x="170" y="1276"/>
                  </a:lnTo>
                  <a:lnTo>
                    <a:pt x="255" y="1332"/>
                  </a:lnTo>
                  <a:lnTo>
                    <a:pt x="312" y="1446"/>
                  </a:lnTo>
                  <a:lnTo>
                    <a:pt x="453" y="1417"/>
                  </a:lnTo>
                  <a:lnTo>
                    <a:pt x="453" y="1502"/>
                  </a:lnTo>
                  <a:lnTo>
                    <a:pt x="567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3919" y="1947"/>
              <a:ext cx="992" cy="510"/>
            </a:xfrm>
            <a:custGeom>
              <a:avLst/>
              <a:gdLst>
                <a:gd name="T0" fmla="*/ 396 w 992"/>
                <a:gd name="T1" fmla="*/ 453 h 510"/>
                <a:gd name="T2" fmla="*/ 255 w 992"/>
                <a:gd name="T3" fmla="*/ 425 h 510"/>
                <a:gd name="T4" fmla="*/ 170 w 992"/>
                <a:gd name="T5" fmla="*/ 482 h 510"/>
                <a:gd name="T6" fmla="*/ 28 w 992"/>
                <a:gd name="T7" fmla="*/ 510 h 510"/>
                <a:gd name="T8" fmla="*/ 0 w 992"/>
                <a:gd name="T9" fmla="*/ 482 h 510"/>
                <a:gd name="T10" fmla="*/ 85 w 992"/>
                <a:gd name="T11" fmla="*/ 425 h 510"/>
                <a:gd name="T12" fmla="*/ 170 w 992"/>
                <a:gd name="T13" fmla="*/ 312 h 510"/>
                <a:gd name="T14" fmla="*/ 170 w 992"/>
                <a:gd name="T15" fmla="*/ 198 h 510"/>
                <a:gd name="T16" fmla="*/ 311 w 992"/>
                <a:gd name="T17" fmla="*/ 227 h 510"/>
                <a:gd name="T18" fmla="*/ 482 w 992"/>
                <a:gd name="T19" fmla="*/ 198 h 510"/>
                <a:gd name="T20" fmla="*/ 623 w 992"/>
                <a:gd name="T21" fmla="*/ 0 h 510"/>
                <a:gd name="T22" fmla="*/ 708 w 992"/>
                <a:gd name="T23" fmla="*/ 56 h 510"/>
                <a:gd name="T24" fmla="*/ 680 w 992"/>
                <a:gd name="T25" fmla="*/ 170 h 510"/>
                <a:gd name="T26" fmla="*/ 737 w 992"/>
                <a:gd name="T27" fmla="*/ 198 h 510"/>
                <a:gd name="T28" fmla="*/ 737 w 992"/>
                <a:gd name="T29" fmla="*/ 227 h 510"/>
                <a:gd name="T30" fmla="*/ 765 w 992"/>
                <a:gd name="T31" fmla="*/ 255 h 510"/>
                <a:gd name="T32" fmla="*/ 850 w 992"/>
                <a:gd name="T33" fmla="*/ 198 h 510"/>
                <a:gd name="T34" fmla="*/ 963 w 992"/>
                <a:gd name="T35" fmla="*/ 227 h 510"/>
                <a:gd name="T36" fmla="*/ 992 w 992"/>
                <a:gd name="T37" fmla="*/ 340 h 510"/>
                <a:gd name="T38" fmla="*/ 907 w 992"/>
                <a:gd name="T39" fmla="*/ 340 h 510"/>
                <a:gd name="T40" fmla="*/ 850 w 992"/>
                <a:gd name="T41" fmla="*/ 510 h 510"/>
                <a:gd name="T42" fmla="*/ 623 w 992"/>
                <a:gd name="T43" fmla="*/ 453 h 510"/>
                <a:gd name="T44" fmla="*/ 595 w 992"/>
                <a:gd name="T45" fmla="*/ 340 h 510"/>
                <a:gd name="T46" fmla="*/ 425 w 992"/>
                <a:gd name="T47" fmla="*/ 397 h 510"/>
                <a:gd name="T48" fmla="*/ 396 w 992"/>
                <a:gd name="T4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2" h="510">
                  <a:moveTo>
                    <a:pt x="396" y="453"/>
                  </a:moveTo>
                  <a:lnTo>
                    <a:pt x="255" y="425"/>
                  </a:lnTo>
                  <a:lnTo>
                    <a:pt x="170" y="48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170" y="312"/>
                  </a:lnTo>
                  <a:lnTo>
                    <a:pt x="170" y="198"/>
                  </a:lnTo>
                  <a:lnTo>
                    <a:pt x="311" y="227"/>
                  </a:lnTo>
                  <a:lnTo>
                    <a:pt x="482" y="19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680" y="170"/>
                  </a:lnTo>
                  <a:lnTo>
                    <a:pt x="737" y="198"/>
                  </a:lnTo>
                  <a:lnTo>
                    <a:pt x="737" y="227"/>
                  </a:lnTo>
                  <a:lnTo>
                    <a:pt x="765" y="255"/>
                  </a:lnTo>
                  <a:lnTo>
                    <a:pt x="850" y="198"/>
                  </a:lnTo>
                  <a:lnTo>
                    <a:pt x="963" y="227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850" y="510"/>
                  </a:lnTo>
                  <a:lnTo>
                    <a:pt x="623" y="453"/>
                  </a:lnTo>
                  <a:lnTo>
                    <a:pt x="595" y="340"/>
                  </a:lnTo>
                  <a:lnTo>
                    <a:pt x="425" y="397"/>
                  </a:lnTo>
                  <a:lnTo>
                    <a:pt x="396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3862" y="1181"/>
              <a:ext cx="1502" cy="1191"/>
            </a:xfrm>
            <a:custGeom>
              <a:avLst/>
              <a:gdLst>
                <a:gd name="T0" fmla="*/ 1049 w 1502"/>
                <a:gd name="T1" fmla="*/ 1106 h 1191"/>
                <a:gd name="T2" fmla="*/ 1020 w 1502"/>
                <a:gd name="T3" fmla="*/ 993 h 1191"/>
                <a:gd name="T4" fmla="*/ 907 w 1502"/>
                <a:gd name="T5" fmla="*/ 964 h 1191"/>
                <a:gd name="T6" fmla="*/ 822 w 1502"/>
                <a:gd name="T7" fmla="*/ 1021 h 1191"/>
                <a:gd name="T8" fmla="*/ 794 w 1502"/>
                <a:gd name="T9" fmla="*/ 993 h 1191"/>
                <a:gd name="T10" fmla="*/ 794 w 1502"/>
                <a:gd name="T11" fmla="*/ 964 h 1191"/>
                <a:gd name="T12" fmla="*/ 737 w 1502"/>
                <a:gd name="T13" fmla="*/ 936 h 1191"/>
                <a:gd name="T14" fmla="*/ 765 w 1502"/>
                <a:gd name="T15" fmla="*/ 822 h 1191"/>
                <a:gd name="T16" fmla="*/ 680 w 1502"/>
                <a:gd name="T17" fmla="*/ 766 h 1191"/>
                <a:gd name="T18" fmla="*/ 539 w 1502"/>
                <a:gd name="T19" fmla="*/ 964 h 1191"/>
                <a:gd name="T20" fmla="*/ 368 w 1502"/>
                <a:gd name="T21" fmla="*/ 993 h 1191"/>
                <a:gd name="T22" fmla="*/ 227 w 1502"/>
                <a:gd name="T23" fmla="*/ 964 h 1191"/>
                <a:gd name="T24" fmla="*/ 227 w 1502"/>
                <a:gd name="T25" fmla="*/ 1078 h 1191"/>
                <a:gd name="T26" fmla="*/ 142 w 1502"/>
                <a:gd name="T27" fmla="*/ 1191 h 1191"/>
                <a:gd name="T28" fmla="*/ 85 w 1502"/>
                <a:gd name="T29" fmla="*/ 1078 h 1191"/>
                <a:gd name="T30" fmla="*/ 0 w 1502"/>
                <a:gd name="T31" fmla="*/ 1078 h 1191"/>
                <a:gd name="T32" fmla="*/ 85 w 1502"/>
                <a:gd name="T33" fmla="*/ 907 h 1191"/>
                <a:gd name="T34" fmla="*/ 85 w 1502"/>
                <a:gd name="T35" fmla="*/ 851 h 1191"/>
                <a:gd name="T36" fmla="*/ 142 w 1502"/>
                <a:gd name="T37" fmla="*/ 709 h 1191"/>
                <a:gd name="T38" fmla="*/ 113 w 1502"/>
                <a:gd name="T39" fmla="*/ 511 h 1191"/>
                <a:gd name="T40" fmla="*/ 28 w 1502"/>
                <a:gd name="T41" fmla="*/ 482 h 1191"/>
                <a:gd name="T42" fmla="*/ 0 w 1502"/>
                <a:gd name="T43" fmla="*/ 426 h 1191"/>
                <a:gd name="T44" fmla="*/ 85 w 1502"/>
                <a:gd name="T45" fmla="*/ 340 h 1191"/>
                <a:gd name="T46" fmla="*/ 170 w 1502"/>
                <a:gd name="T47" fmla="*/ 340 h 1191"/>
                <a:gd name="T48" fmla="*/ 170 w 1502"/>
                <a:gd name="T49" fmla="*/ 312 h 1191"/>
                <a:gd name="T50" fmla="*/ 113 w 1502"/>
                <a:gd name="T51" fmla="*/ 255 h 1191"/>
                <a:gd name="T52" fmla="*/ 227 w 1502"/>
                <a:gd name="T53" fmla="*/ 227 h 1191"/>
                <a:gd name="T54" fmla="*/ 283 w 1502"/>
                <a:gd name="T55" fmla="*/ 312 h 1191"/>
                <a:gd name="T56" fmla="*/ 510 w 1502"/>
                <a:gd name="T57" fmla="*/ 454 h 1191"/>
                <a:gd name="T58" fmla="*/ 624 w 1502"/>
                <a:gd name="T59" fmla="*/ 482 h 1191"/>
                <a:gd name="T60" fmla="*/ 624 w 1502"/>
                <a:gd name="T61" fmla="*/ 340 h 1191"/>
                <a:gd name="T62" fmla="*/ 794 w 1502"/>
                <a:gd name="T63" fmla="*/ 85 h 1191"/>
                <a:gd name="T64" fmla="*/ 907 w 1502"/>
                <a:gd name="T65" fmla="*/ 0 h 1191"/>
                <a:gd name="T66" fmla="*/ 907 w 1502"/>
                <a:gd name="T67" fmla="*/ 227 h 1191"/>
                <a:gd name="T68" fmla="*/ 964 w 1502"/>
                <a:gd name="T69" fmla="*/ 340 h 1191"/>
                <a:gd name="T70" fmla="*/ 964 w 1502"/>
                <a:gd name="T71" fmla="*/ 482 h 1191"/>
                <a:gd name="T72" fmla="*/ 1020 w 1502"/>
                <a:gd name="T73" fmla="*/ 539 h 1191"/>
                <a:gd name="T74" fmla="*/ 1077 w 1502"/>
                <a:gd name="T75" fmla="*/ 539 h 1191"/>
                <a:gd name="T76" fmla="*/ 1134 w 1502"/>
                <a:gd name="T77" fmla="*/ 624 h 1191"/>
                <a:gd name="T78" fmla="*/ 1247 w 1502"/>
                <a:gd name="T79" fmla="*/ 624 h 1191"/>
                <a:gd name="T80" fmla="*/ 1191 w 1502"/>
                <a:gd name="T81" fmla="*/ 709 h 1191"/>
                <a:gd name="T82" fmla="*/ 1332 w 1502"/>
                <a:gd name="T83" fmla="*/ 709 h 1191"/>
                <a:gd name="T84" fmla="*/ 1446 w 1502"/>
                <a:gd name="T85" fmla="*/ 624 h 1191"/>
                <a:gd name="T86" fmla="*/ 1502 w 1502"/>
                <a:gd name="T87" fmla="*/ 652 h 1191"/>
                <a:gd name="T88" fmla="*/ 1474 w 1502"/>
                <a:gd name="T89" fmla="*/ 709 h 1191"/>
                <a:gd name="T90" fmla="*/ 1446 w 1502"/>
                <a:gd name="T91" fmla="*/ 907 h 1191"/>
                <a:gd name="T92" fmla="*/ 1389 w 1502"/>
                <a:gd name="T93" fmla="*/ 907 h 1191"/>
                <a:gd name="T94" fmla="*/ 1332 w 1502"/>
                <a:gd name="T95" fmla="*/ 879 h 1191"/>
                <a:gd name="T96" fmla="*/ 1276 w 1502"/>
                <a:gd name="T97" fmla="*/ 879 h 1191"/>
                <a:gd name="T98" fmla="*/ 1276 w 1502"/>
                <a:gd name="T99" fmla="*/ 822 h 1191"/>
                <a:gd name="T100" fmla="*/ 1106 w 1502"/>
                <a:gd name="T101" fmla="*/ 822 h 1191"/>
                <a:gd name="T102" fmla="*/ 1106 w 1502"/>
                <a:gd name="T103" fmla="*/ 879 h 1191"/>
                <a:gd name="T104" fmla="*/ 1191 w 1502"/>
                <a:gd name="T105" fmla="*/ 993 h 1191"/>
                <a:gd name="T106" fmla="*/ 1162 w 1502"/>
                <a:gd name="T107" fmla="*/ 1078 h 1191"/>
                <a:gd name="T108" fmla="*/ 1049 w 1502"/>
                <a:gd name="T109" fmla="*/ 110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02" h="1191">
                  <a:moveTo>
                    <a:pt x="1049" y="1106"/>
                  </a:moveTo>
                  <a:lnTo>
                    <a:pt x="1020" y="993"/>
                  </a:lnTo>
                  <a:lnTo>
                    <a:pt x="907" y="964"/>
                  </a:lnTo>
                  <a:lnTo>
                    <a:pt x="822" y="1021"/>
                  </a:lnTo>
                  <a:lnTo>
                    <a:pt x="794" y="993"/>
                  </a:lnTo>
                  <a:lnTo>
                    <a:pt x="794" y="964"/>
                  </a:lnTo>
                  <a:lnTo>
                    <a:pt x="737" y="936"/>
                  </a:lnTo>
                  <a:lnTo>
                    <a:pt x="765" y="822"/>
                  </a:lnTo>
                  <a:lnTo>
                    <a:pt x="680" y="766"/>
                  </a:lnTo>
                  <a:lnTo>
                    <a:pt x="539" y="964"/>
                  </a:lnTo>
                  <a:lnTo>
                    <a:pt x="368" y="993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42" y="1191"/>
                  </a:lnTo>
                  <a:lnTo>
                    <a:pt x="85" y="1078"/>
                  </a:lnTo>
                  <a:lnTo>
                    <a:pt x="0" y="1078"/>
                  </a:lnTo>
                  <a:lnTo>
                    <a:pt x="85" y="907"/>
                  </a:lnTo>
                  <a:lnTo>
                    <a:pt x="85" y="851"/>
                  </a:lnTo>
                  <a:lnTo>
                    <a:pt x="142" y="709"/>
                  </a:lnTo>
                  <a:lnTo>
                    <a:pt x="113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13" y="25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510" y="454"/>
                  </a:lnTo>
                  <a:lnTo>
                    <a:pt x="624" y="482"/>
                  </a:lnTo>
                  <a:lnTo>
                    <a:pt x="624" y="340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4" y="340"/>
                  </a:lnTo>
                  <a:lnTo>
                    <a:pt x="964" y="482"/>
                  </a:lnTo>
                  <a:lnTo>
                    <a:pt x="1020" y="539"/>
                  </a:lnTo>
                  <a:lnTo>
                    <a:pt x="1077" y="539"/>
                  </a:lnTo>
                  <a:lnTo>
                    <a:pt x="1134" y="624"/>
                  </a:lnTo>
                  <a:lnTo>
                    <a:pt x="1247" y="624"/>
                  </a:lnTo>
                  <a:lnTo>
                    <a:pt x="1191" y="709"/>
                  </a:lnTo>
                  <a:lnTo>
                    <a:pt x="1332" y="709"/>
                  </a:lnTo>
                  <a:lnTo>
                    <a:pt x="1446" y="624"/>
                  </a:lnTo>
                  <a:lnTo>
                    <a:pt x="1502" y="652"/>
                  </a:lnTo>
                  <a:lnTo>
                    <a:pt x="1474" y="709"/>
                  </a:lnTo>
                  <a:lnTo>
                    <a:pt x="1446" y="907"/>
                  </a:lnTo>
                  <a:lnTo>
                    <a:pt x="1389" y="907"/>
                  </a:lnTo>
                  <a:lnTo>
                    <a:pt x="1332" y="879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106" y="822"/>
                  </a:lnTo>
                  <a:lnTo>
                    <a:pt x="1106" y="879"/>
                  </a:lnTo>
                  <a:lnTo>
                    <a:pt x="1191" y="993"/>
                  </a:lnTo>
                  <a:lnTo>
                    <a:pt x="1162" y="1078"/>
                  </a:lnTo>
                  <a:lnTo>
                    <a:pt x="1049" y="110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227 w 964"/>
                <a:gd name="T1" fmla="*/ 765 h 1474"/>
                <a:gd name="T2" fmla="*/ 227 w 964"/>
                <a:gd name="T3" fmla="*/ 992 h 1474"/>
                <a:gd name="T4" fmla="*/ 284 w 964"/>
                <a:gd name="T5" fmla="*/ 1105 h 1474"/>
                <a:gd name="T6" fmla="*/ 284 w 964"/>
                <a:gd name="T7" fmla="*/ 1247 h 1474"/>
                <a:gd name="T8" fmla="*/ 340 w 964"/>
                <a:gd name="T9" fmla="*/ 1304 h 1474"/>
                <a:gd name="T10" fmla="*/ 397 w 964"/>
                <a:gd name="T11" fmla="*/ 1304 h 1474"/>
                <a:gd name="T12" fmla="*/ 454 w 964"/>
                <a:gd name="T13" fmla="*/ 1389 h 1474"/>
                <a:gd name="T14" fmla="*/ 567 w 964"/>
                <a:gd name="T15" fmla="*/ 1389 h 1474"/>
                <a:gd name="T16" fmla="*/ 511 w 964"/>
                <a:gd name="T17" fmla="*/ 1474 h 1474"/>
                <a:gd name="T18" fmla="*/ 652 w 964"/>
                <a:gd name="T19" fmla="*/ 1474 h 1474"/>
                <a:gd name="T20" fmla="*/ 766 w 964"/>
                <a:gd name="T21" fmla="*/ 1389 h 1474"/>
                <a:gd name="T22" fmla="*/ 822 w 964"/>
                <a:gd name="T23" fmla="*/ 1417 h 1474"/>
                <a:gd name="T24" fmla="*/ 907 w 964"/>
                <a:gd name="T25" fmla="*/ 1304 h 1474"/>
                <a:gd name="T26" fmla="*/ 936 w 964"/>
                <a:gd name="T27" fmla="*/ 1332 h 1474"/>
                <a:gd name="T28" fmla="*/ 936 w 964"/>
                <a:gd name="T29" fmla="*/ 1134 h 1474"/>
                <a:gd name="T30" fmla="*/ 907 w 964"/>
                <a:gd name="T31" fmla="*/ 1134 h 1474"/>
                <a:gd name="T32" fmla="*/ 907 w 964"/>
                <a:gd name="T33" fmla="*/ 992 h 1474"/>
                <a:gd name="T34" fmla="*/ 964 w 964"/>
                <a:gd name="T35" fmla="*/ 879 h 1474"/>
                <a:gd name="T36" fmla="*/ 907 w 964"/>
                <a:gd name="T37" fmla="*/ 624 h 1474"/>
                <a:gd name="T38" fmla="*/ 851 w 964"/>
                <a:gd name="T39" fmla="*/ 595 h 1474"/>
                <a:gd name="T40" fmla="*/ 822 w 964"/>
                <a:gd name="T41" fmla="*/ 510 h 1474"/>
                <a:gd name="T42" fmla="*/ 766 w 964"/>
                <a:gd name="T43" fmla="*/ 510 h 1474"/>
                <a:gd name="T44" fmla="*/ 709 w 964"/>
                <a:gd name="T45" fmla="*/ 312 h 1474"/>
                <a:gd name="T46" fmla="*/ 652 w 964"/>
                <a:gd name="T47" fmla="*/ 283 h 1474"/>
                <a:gd name="T48" fmla="*/ 567 w 964"/>
                <a:gd name="T49" fmla="*/ 142 h 1474"/>
                <a:gd name="T50" fmla="*/ 511 w 964"/>
                <a:gd name="T51" fmla="*/ 170 h 1474"/>
                <a:gd name="T52" fmla="*/ 511 w 964"/>
                <a:gd name="T53" fmla="*/ 113 h 1474"/>
                <a:gd name="T54" fmla="*/ 426 w 964"/>
                <a:gd name="T55" fmla="*/ 57 h 1474"/>
                <a:gd name="T56" fmla="*/ 397 w 964"/>
                <a:gd name="T57" fmla="*/ 113 h 1474"/>
                <a:gd name="T58" fmla="*/ 369 w 964"/>
                <a:gd name="T59" fmla="*/ 85 h 1474"/>
                <a:gd name="T60" fmla="*/ 340 w 964"/>
                <a:gd name="T61" fmla="*/ 113 h 1474"/>
                <a:gd name="T62" fmla="*/ 312 w 964"/>
                <a:gd name="T63" fmla="*/ 57 h 1474"/>
                <a:gd name="T64" fmla="*/ 199 w 964"/>
                <a:gd name="T65" fmla="*/ 0 h 1474"/>
                <a:gd name="T66" fmla="*/ 142 w 964"/>
                <a:gd name="T67" fmla="*/ 28 h 1474"/>
                <a:gd name="T68" fmla="*/ 142 w 964"/>
                <a:gd name="T69" fmla="*/ 113 h 1474"/>
                <a:gd name="T70" fmla="*/ 114 w 964"/>
                <a:gd name="T71" fmla="*/ 113 h 1474"/>
                <a:gd name="T72" fmla="*/ 85 w 964"/>
                <a:gd name="T73" fmla="*/ 28 h 1474"/>
                <a:gd name="T74" fmla="*/ 0 w 964"/>
                <a:gd name="T75" fmla="*/ 85 h 1474"/>
                <a:gd name="T76" fmla="*/ 57 w 964"/>
                <a:gd name="T77" fmla="*/ 312 h 1474"/>
                <a:gd name="T78" fmla="*/ 57 w 964"/>
                <a:gd name="T79" fmla="*/ 397 h 1474"/>
                <a:gd name="T80" fmla="*/ 170 w 964"/>
                <a:gd name="T81" fmla="*/ 453 h 1474"/>
                <a:gd name="T82" fmla="*/ 142 w 964"/>
                <a:gd name="T83" fmla="*/ 538 h 1474"/>
                <a:gd name="T84" fmla="*/ 170 w 964"/>
                <a:gd name="T85" fmla="*/ 652 h 1474"/>
                <a:gd name="T86" fmla="*/ 227 w 964"/>
                <a:gd name="T87" fmla="*/ 652 h 1474"/>
                <a:gd name="T88" fmla="*/ 227 w 964"/>
                <a:gd name="T89" fmla="*/ 76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1474">
                  <a:moveTo>
                    <a:pt x="227" y="765"/>
                  </a:moveTo>
                  <a:lnTo>
                    <a:pt x="227" y="992"/>
                  </a:lnTo>
                  <a:lnTo>
                    <a:pt x="284" y="1105"/>
                  </a:lnTo>
                  <a:lnTo>
                    <a:pt x="284" y="124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454" y="1389"/>
                  </a:lnTo>
                  <a:lnTo>
                    <a:pt x="567" y="1389"/>
                  </a:lnTo>
                  <a:lnTo>
                    <a:pt x="511" y="1474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822" y="1417"/>
                  </a:lnTo>
                  <a:lnTo>
                    <a:pt x="907" y="1304"/>
                  </a:lnTo>
                  <a:lnTo>
                    <a:pt x="936" y="1332"/>
                  </a:lnTo>
                  <a:lnTo>
                    <a:pt x="936" y="1134"/>
                  </a:lnTo>
                  <a:lnTo>
                    <a:pt x="907" y="1134"/>
                  </a:lnTo>
                  <a:lnTo>
                    <a:pt x="907" y="992"/>
                  </a:lnTo>
                  <a:lnTo>
                    <a:pt x="964" y="879"/>
                  </a:lnTo>
                  <a:lnTo>
                    <a:pt x="907" y="624"/>
                  </a:lnTo>
                  <a:lnTo>
                    <a:pt x="851" y="595"/>
                  </a:lnTo>
                  <a:lnTo>
                    <a:pt x="822" y="510"/>
                  </a:lnTo>
                  <a:lnTo>
                    <a:pt x="766" y="51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567" y="142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26" y="57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42" y="28"/>
                  </a:lnTo>
                  <a:lnTo>
                    <a:pt x="142" y="113"/>
                  </a:lnTo>
                  <a:lnTo>
                    <a:pt x="114" y="113"/>
                  </a:lnTo>
                  <a:lnTo>
                    <a:pt x="85" y="28"/>
                  </a:lnTo>
                  <a:lnTo>
                    <a:pt x="0" y="85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70" y="453"/>
                  </a:lnTo>
                  <a:lnTo>
                    <a:pt x="142" y="538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27" y="76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3890" y="473"/>
              <a:ext cx="879" cy="1190"/>
            </a:xfrm>
            <a:custGeom>
              <a:avLst/>
              <a:gdLst>
                <a:gd name="T0" fmla="*/ 652 w 879"/>
                <a:gd name="T1" fmla="*/ 28 h 1190"/>
                <a:gd name="T2" fmla="*/ 709 w 879"/>
                <a:gd name="T3" fmla="*/ 255 h 1190"/>
                <a:gd name="T4" fmla="*/ 709 w 879"/>
                <a:gd name="T5" fmla="*/ 340 h 1190"/>
                <a:gd name="T6" fmla="*/ 822 w 879"/>
                <a:gd name="T7" fmla="*/ 396 h 1190"/>
                <a:gd name="T8" fmla="*/ 794 w 879"/>
                <a:gd name="T9" fmla="*/ 481 h 1190"/>
                <a:gd name="T10" fmla="*/ 822 w 879"/>
                <a:gd name="T11" fmla="*/ 595 h 1190"/>
                <a:gd name="T12" fmla="*/ 879 w 879"/>
                <a:gd name="T13" fmla="*/ 595 h 1190"/>
                <a:gd name="T14" fmla="*/ 879 w 879"/>
                <a:gd name="T15" fmla="*/ 708 h 1190"/>
                <a:gd name="T16" fmla="*/ 766 w 879"/>
                <a:gd name="T17" fmla="*/ 793 h 1190"/>
                <a:gd name="T18" fmla="*/ 596 w 879"/>
                <a:gd name="T19" fmla="*/ 1048 h 1190"/>
                <a:gd name="T20" fmla="*/ 596 w 879"/>
                <a:gd name="T21" fmla="*/ 1190 h 1190"/>
                <a:gd name="T22" fmla="*/ 482 w 879"/>
                <a:gd name="T23" fmla="*/ 1162 h 1190"/>
                <a:gd name="T24" fmla="*/ 255 w 879"/>
                <a:gd name="T25" fmla="*/ 1020 h 1190"/>
                <a:gd name="T26" fmla="*/ 199 w 879"/>
                <a:gd name="T27" fmla="*/ 935 h 1190"/>
                <a:gd name="T28" fmla="*/ 142 w 879"/>
                <a:gd name="T29" fmla="*/ 850 h 1190"/>
                <a:gd name="T30" fmla="*/ 57 w 879"/>
                <a:gd name="T31" fmla="*/ 822 h 1190"/>
                <a:gd name="T32" fmla="*/ 85 w 879"/>
                <a:gd name="T33" fmla="*/ 793 h 1190"/>
                <a:gd name="T34" fmla="*/ 0 w 879"/>
                <a:gd name="T35" fmla="*/ 737 h 1190"/>
                <a:gd name="T36" fmla="*/ 29 w 879"/>
                <a:gd name="T37" fmla="*/ 680 h 1190"/>
                <a:gd name="T38" fmla="*/ 85 w 879"/>
                <a:gd name="T39" fmla="*/ 652 h 1190"/>
                <a:gd name="T40" fmla="*/ 142 w 879"/>
                <a:gd name="T41" fmla="*/ 708 h 1190"/>
                <a:gd name="T42" fmla="*/ 142 w 879"/>
                <a:gd name="T43" fmla="*/ 652 h 1190"/>
                <a:gd name="T44" fmla="*/ 57 w 879"/>
                <a:gd name="T45" fmla="*/ 595 h 1190"/>
                <a:gd name="T46" fmla="*/ 57 w 879"/>
                <a:gd name="T47" fmla="*/ 538 h 1190"/>
                <a:gd name="T48" fmla="*/ 255 w 879"/>
                <a:gd name="T49" fmla="*/ 368 h 1190"/>
                <a:gd name="T50" fmla="*/ 284 w 879"/>
                <a:gd name="T51" fmla="*/ 396 h 1190"/>
                <a:gd name="T52" fmla="*/ 340 w 879"/>
                <a:gd name="T53" fmla="*/ 283 h 1190"/>
                <a:gd name="T54" fmla="*/ 340 w 879"/>
                <a:gd name="T55" fmla="*/ 198 h 1190"/>
                <a:gd name="T56" fmla="*/ 425 w 879"/>
                <a:gd name="T57" fmla="*/ 255 h 1190"/>
                <a:gd name="T58" fmla="*/ 397 w 879"/>
                <a:gd name="T59" fmla="*/ 170 h 1190"/>
                <a:gd name="T60" fmla="*/ 454 w 879"/>
                <a:gd name="T61" fmla="*/ 170 h 1190"/>
                <a:gd name="T62" fmla="*/ 397 w 879"/>
                <a:gd name="T63" fmla="*/ 113 h 1190"/>
                <a:gd name="T64" fmla="*/ 454 w 879"/>
                <a:gd name="T65" fmla="*/ 56 h 1190"/>
                <a:gd name="T66" fmla="*/ 511 w 879"/>
                <a:gd name="T67" fmla="*/ 85 h 1190"/>
                <a:gd name="T68" fmla="*/ 539 w 879"/>
                <a:gd name="T69" fmla="*/ 85 h 1190"/>
                <a:gd name="T70" fmla="*/ 539 w 879"/>
                <a:gd name="T71" fmla="*/ 0 h 1190"/>
                <a:gd name="T72" fmla="*/ 596 w 879"/>
                <a:gd name="T73" fmla="*/ 56 h 1190"/>
                <a:gd name="T74" fmla="*/ 652 w 879"/>
                <a:gd name="T75" fmla="*/ 2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1190">
                  <a:moveTo>
                    <a:pt x="652" y="28"/>
                  </a:moveTo>
                  <a:lnTo>
                    <a:pt x="709" y="255"/>
                  </a:lnTo>
                  <a:lnTo>
                    <a:pt x="709" y="340"/>
                  </a:lnTo>
                  <a:lnTo>
                    <a:pt x="822" y="396"/>
                  </a:lnTo>
                  <a:lnTo>
                    <a:pt x="794" y="481"/>
                  </a:lnTo>
                  <a:lnTo>
                    <a:pt x="822" y="595"/>
                  </a:lnTo>
                  <a:lnTo>
                    <a:pt x="879" y="595"/>
                  </a:lnTo>
                  <a:lnTo>
                    <a:pt x="879" y="708"/>
                  </a:lnTo>
                  <a:lnTo>
                    <a:pt x="766" y="793"/>
                  </a:lnTo>
                  <a:lnTo>
                    <a:pt x="596" y="1048"/>
                  </a:lnTo>
                  <a:lnTo>
                    <a:pt x="596" y="1190"/>
                  </a:lnTo>
                  <a:lnTo>
                    <a:pt x="482" y="1162"/>
                  </a:lnTo>
                  <a:lnTo>
                    <a:pt x="255" y="1020"/>
                  </a:lnTo>
                  <a:lnTo>
                    <a:pt x="199" y="935"/>
                  </a:lnTo>
                  <a:lnTo>
                    <a:pt x="142" y="850"/>
                  </a:lnTo>
                  <a:lnTo>
                    <a:pt x="57" y="822"/>
                  </a:lnTo>
                  <a:lnTo>
                    <a:pt x="85" y="793"/>
                  </a:lnTo>
                  <a:lnTo>
                    <a:pt x="0" y="737"/>
                  </a:lnTo>
                  <a:lnTo>
                    <a:pt x="29" y="680"/>
                  </a:lnTo>
                  <a:lnTo>
                    <a:pt x="85" y="652"/>
                  </a:lnTo>
                  <a:lnTo>
                    <a:pt x="142" y="708"/>
                  </a:lnTo>
                  <a:lnTo>
                    <a:pt x="142" y="652"/>
                  </a:lnTo>
                  <a:lnTo>
                    <a:pt x="57" y="595"/>
                  </a:lnTo>
                  <a:lnTo>
                    <a:pt x="57" y="538"/>
                  </a:lnTo>
                  <a:lnTo>
                    <a:pt x="255" y="368"/>
                  </a:lnTo>
                  <a:lnTo>
                    <a:pt x="284" y="396"/>
                  </a:lnTo>
                  <a:lnTo>
                    <a:pt x="340" y="283"/>
                  </a:lnTo>
                  <a:lnTo>
                    <a:pt x="340" y="198"/>
                  </a:lnTo>
                  <a:lnTo>
                    <a:pt x="425" y="255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397" y="113"/>
                  </a:lnTo>
                  <a:lnTo>
                    <a:pt x="454" y="56"/>
                  </a:lnTo>
                  <a:lnTo>
                    <a:pt x="511" y="85"/>
                  </a:lnTo>
                  <a:lnTo>
                    <a:pt x="539" y="85"/>
                  </a:lnTo>
                  <a:lnTo>
                    <a:pt x="539" y="0"/>
                  </a:lnTo>
                  <a:lnTo>
                    <a:pt x="596" y="56"/>
                  </a:lnTo>
                  <a:lnTo>
                    <a:pt x="652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2076" y="2174"/>
              <a:ext cx="1474" cy="1190"/>
            </a:xfrm>
            <a:custGeom>
              <a:avLst/>
              <a:gdLst>
                <a:gd name="T0" fmla="*/ 227 w 1474"/>
                <a:gd name="T1" fmla="*/ 1162 h 1190"/>
                <a:gd name="T2" fmla="*/ 283 w 1474"/>
                <a:gd name="T3" fmla="*/ 1190 h 1190"/>
                <a:gd name="T4" fmla="*/ 312 w 1474"/>
                <a:gd name="T5" fmla="*/ 1162 h 1190"/>
                <a:gd name="T6" fmla="*/ 368 w 1474"/>
                <a:gd name="T7" fmla="*/ 1190 h 1190"/>
                <a:gd name="T8" fmla="*/ 425 w 1474"/>
                <a:gd name="T9" fmla="*/ 1048 h 1190"/>
                <a:gd name="T10" fmla="*/ 539 w 1474"/>
                <a:gd name="T11" fmla="*/ 878 h 1190"/>
                <a:gd name="T12" fmla="*/ 510 w 1474"/>
                <a:gd name="T13" fmla="*/ 822 h 1190"/>
                <a:gd name="T14" fmla="*/ 567 w 1474"/>
                <a:gd name="T15" fmla="*/ 793 h 1190"/>
                <a:gd name="T16" fmla="*/ 652 w 1474"/>
                <a:gd name="T17" fmla="*/ 793 h 1190"/>
                <a:gd name="T18" fmla="*/ 680 w 1474"/>
                <a:gd name="T19" fmla="*/ 680 h 1190"/>
                <a:gd name="T20" fmla="*/ 737 w 1474"/>
                <a:gd name="T21" fmla="*/ 680 h 1190"/>
                <a:gd name="T22" fmla="*/ 737 w 1474"/>
                <a:gd name="T23" fmla="*/ 623 h 1190"/>
                <a:gd name="T24" fmla="*/ 850 w 1474"/>
                <a:gd name="T25" fmla="*/ 623 h 1190"/>
                <a:gd name="T26" fmla="*/ 879 w 1474"/>
                <a:gd name="T27" fmla="*/ 510 h 1190"/>
                <a:gd name="T28" fmla="*/ 935 w 1474"/>
                <a:gd name="T29" fmla="*/ 538 h 1190"/>
                <a:gd name="T30" fmla="*/ 1049 w 1474"/>
                <a:gd name="T31" fmla="*/ 510 h 1190"/>
                <a:gd name="T32" fmla="*/ 1077 w 1474"/>
                <a:gd name="T33" fmla="*/ 652 h 1190"/>
                <a:gd name="T34" fmla="*/ 1077 w 1474"/>
                <a:gd name="T35" fmla="*/ 680 h 1190"/>
                <a:gd name="T36" fmla="*/ 1134 w 1474"/>
                <a:gd name="T37" fmla="*/ 680 h 1190"/>
                <a:gd name="T38" fmla="*/ 1162 w 1474"/>
                <a:gd name="T39" fmla="*/ 680 h 1190"/>
                <a:gd name="T40" fmla="*/ 1162 w 1474"/>
                <a:gd name="T41" fmla="*/ 737 h 1190"/>
                <a:gd name="T42" fmla="*/ 1219 w 1474"/>
                <a:gd name="T43" fmla="*/ 737 h 1190"/>
                <a:gd name="T44" fmla="*/ 1247 w 1474"/>
                <a:gd name="T45" fmla="*/ 822 h 1190"/>
                <a:gd name="T46" fmla="*/ 1276 w 1474"/>
                <a:gd name="T47" fmla="*/ 737 h 1190"/>
                <a:gd name="T48" fmla="*/ 1474 w 1474"/>
                <a:gd name="T49" fmla="*/ 567 h 1190"/>
                <a:gd name="T50" fmla="*/ 1389 w 1474"/>
                <a:gd name="T51" fmla="*/ 481 h 1190"/>
                <a:gd name="T52" fmla="*/ 1446 w 1474"/>
                <a:gd name="T53" fmla="*/ 425 h 1190"/>
                <a:gd name="T54" fmla="*/ 1332 w 1474"/>
                <a:gd name="T55" fmla="*/ 396 h 1190"/>
                <a:gd name="T56" fmla="*/ 1332 w 1474"/>
                <a:gd name="T57" fmla="*/ 311 h 1190"/>
                <a:gd name="T58" fmla="*/ 1191 w 1474"/>
                <a:gd name="T59" fmla="*/ 340 h 1190"/>
                <a:gd name="T60" fmla="*/ 1134 w 1474"/>
                <a:gd name="T61" fmla="*/ 226 h 1190"/>
                <a:gd name="T62" fmla="*/ 1049 w 1474"/>
                <a:gd name="T63" fmla="*/ 170 h 1190"/>
                <a:gd name="T64" fmla="*/ 879 w 1474"/>
                <a:gd name="T65" fmla="*/ 170 h 1190"/>
                <a:gd name="T66" fmla="*/ 822 w 1474"/>
                <a:gd name="T67" fmla="*/ 255 h 1190"/>
                <a:gd name="T68" fmla="*/ 709 w 1474"/>
                <a:gd name="T69" fmla="*/ 198 h 1190"/>
                <a:gd name="T70" fmla="*/ 652 w 1474"/>
                <a:gd name="T71" fmla="*/ 85 h 1190"/>
                <a:gd name="T72" fmla="*/ 624 w 1474"/>
                <a:gd name="T73" fmla="*/ 141 h 1190"/>
                <a:gd name="T74" fmla="*/ 567 w 1474"/>
                <a:gd name="T75" fmla="*/ 85 h 1190"/>
                <a:gd name="T76" fmla="*/ 510 w 1474"/>
                <a:gd name="T77" fmla="*/ 56 h 1190"/>
                <a:gd name="T78" fmla="*/ 482 w 1474"/>
                <a:gd name="T79" fmla="*/ 113 h 1190"/>
                <a:gd name="T80" fmla="*/ 425 w 1474"/>
                <a:gd name="T81" fmla="*/ 113 h 1190"/>
                <a:gd name="T82" fmla="*/ 312 w 1474"/>
                <a:gd name="T83" fmla="*/ 0 h 1190"/>
                <a:gd name="T84" fmla="*/ 170 w 1474"/>
                <a:gd name="T85" fmla="*/ 56 h 1190"/>
                <a:gd name="T86" fmla="*/ 113 w 1474"/>
                <a:gd name="T87" fmla="*/ 170 h 1190"/>
                <a:gd name="T88" fmla="*/ 170 w 1474"/>
                <a:gd name="T89" fmla="*/ 198 h 1190"/>
                <a:gd name="T90" fmla="*/ 113 w 1474"/>
                <a:gd name="T91" fmla="*/ 311 h 1190"/>
                <a:gd name="T92" fmla="*/ 227 w 1474"/>
                <a:gd name="T93" fmla="*/ 311 h 1190"/>
                <a:gd name="T94" fmla="*/ 198 w 1474"/>
                <a:gd name="T95" fmla="*/ 340 h 1190"/>
                <a:gd name="T96" fmla="*/ 227 w 1474"/>
                <a:gd name="T97" fmla="*/ 368 h 1190"/>
                <a:gd name="T98" fmla="*/ 198 w 1474"/>
                <a:gd name="T99" fmla="*/ 425 h 1190"/>
                <a:gd name="T100" fmla="*/ 142 w 1474"/>
                <a:gd name="T101" fmla="*/ 396 h 1190"/>
                <a:gd name="T102" fmla="*/ 85 w 1474"/>
                <a:gd name="T103" fmla="*/ 453 h 1190"/>
                <a:gd name="T104" fmla="*/ 113 w 1474"/>
                <a:gd name="T105" fmla="*/ 510 h 1190"/>
                <a:gd name="T106" fmla="*/ 28 w 1474"/>
                <a:gd name="T107" fmla="*/ 567 h 1190"/>
                <a:gd name="T108" fmla="*/ 57 w 1474"/>
                <a:gd name="T109" fmla="*/ 680 h 1190"/>
                <a:gd name="T110" fmla="*/ 0 w 1474"/>
                <a:gd name="T111" fmla="*/ 708 h 1190"/>
                <a:gd name="T112" fmla="*/ 57 w 1474"/>
                <a:gd name="T113" fmla="*/ 765 h 1190"/>
                <a:gd name="T114" fmla="*/ 170 w 1474"/>
                <a:gd name="T115" fmla="*/ 708 h 1190"/>
                <a:gd name="T116" fmla="*/ 198 w 1474"/>
                <a:gd name="T117" fmla="*/ 822 h 1190"/>
                <a:gd name="T118" fmla="*/ 283 w 1474"/>
                <a:gd name="T119" fmla="*/ 850 h 1190"/>
                <a:gd name="T120" fmla="*/ 255 w 1474"/>
                <a:gd name="T121" fmla="*/ 935 h 1190"/>
                <a:gd name="T122" fmla="*/ 283 w 1474"/>
                <a:gd name="T123" fmla="*/ 1020 h 1190"/>
                <a:gd name="T124" fmla="*/ 227 w 1474"/>
                <a:gd name="T125" fmla="*/ 116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4" h="1190">
                  <a:moveTo>
                    <a:pt x="227" y="1162"/>
                  </a:moveTo>
                  <a:lnTo>
                    <a:pt x="283" y="1190"/>
                  </a:lnTo>
                  <a:lnTo>
                    <a:pt x="312" y="1162"/>
                  </a:lnTo>
                  <a:lnTo>
                    <a:pt x="368" y="1190"/>
                  </a:lnTo>
                  <a:lnTo>
                    <a:pt x="425" y="1048"/>
                  </a:lnTo>
                  <a:lnTo>
                    <a:pt x="539" y="878"/>
                  </a:lnTo>
                  <a:lnTo>
                    <a:pt x="510" y="822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850" y="623"/>
                  </a:lnTo>
                  <a:lnTo>
                    <a:pt x="879" y="510"/>
                  </a:lnTo>
                  <a:lnTo>
                    <a:pt x="935" y="538"/>
                  </a:lnTo>
                  <a:lnTo>
                    <a:pt x="1049" y="510"/>
                  </a:lnTo>
                  <a:lnTo>
                    <a:pt x="1077" y="652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162" y="737"/>
                  </a:lnTo>
                  <a:lnTo>
                    <a:pt x="1219" y="737"/>
                  </a:lnTo>
                  <a:lnTo>
                    <a:pt x="1247" y="822"/>
                  </a:lnTo>
                  <a:lnTo>
                    <a:pt x="1276" y="737"/>
                  </a:lnTo>
                  <a:lnTo>
                    <a:pt x="1474" y="567"/>
                  </a:lnTo>
                  <a:lnTo>
                    <a:pt x="1389" y="481"/>
                  </a:lnTo>
                  <a:lnTo>
                    <a:pt x="1446" y="425"/>
                  </a:lnTo>
                  <a:lnTo>
                    <a:pt x="1332" y="396"/>
                  </a:lnTo>
                  <a:lnTo>
                    <a:pt x="1332" y="311"/>
                  </a:lnTo>
                  <a:lnTo>
                    <a:pt x="1191" y="340"/>
                  </a:lnTo>
                  <a:lnTo>
                    <a:pt x="1134" y="226"/>
                  </a:lnTo>
                  <a:lnTo>
                    <a:pt x="1049" y="170"/>
                  </a:lnTo>
                  <a:lnTo>
                    <a:pt x="879" y="170"/>
                  </a:lnTo>
                  <a:lnTo>
                    <a:pt x="822" y="255"/>
                  </a:lnTo>
                  <a:lnTo>
                    <a:pt x="709" y="198"/>
                  </a:lnTo>
                  <a:lnTo>
                    <a:pt x="652" y="85"/>
                  </a:lnTo>
                  <a:lnTo>
                    <a:pt x="624" y="141"/>
                  </a:lnTo>
                  <a:lnTo>
                    <a:pt x="567" y="85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12" y="0"/>
                  </a:lnTo>
                  <a:lnTo>
                    <a:pt x="170" y="56"/>
                  </a:lnTo>
                  <a:lnTo>
                    <a:pt x="113" y="170"/>
                  </a:lnTo>
                  <a:lnTo>
                    <a:pt x="170" y="198"/>
                  </a:lnTo>
                  <a:lnTo>
                    <a:pt x="113" y="311"/>
                  </a:lnTo>
                  <a:lnTo>
                    <a:pt x="227" y="311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198" y="425"/>
                  </a:lnTo>
                  <a:lnTo>
                    <a:pt x="142" y="396"/>
                  </a:lnTo>
                  <a:lnTo>
                    <a:pt x="85" y="453"/>
                  </a:lnTo>
                  <a:lnTo>
                    <a:pt x="113" y="510"/>
                  </a:lnTo>
                  <a:lnTo>
                    <a:pt x="28" y="567"/>
                  </a:lnTo>
                  <a:lnTo>
                    <a:pt x="57" y="680"/>
                  </a:lnTo>
                  <a:lnTo>
                    <a:pt x="0" y="708"/>
                  </a:lnTo>
                  <a:lnTo>
                    <a:pt x="57" y="765"/>
                  </a:lnTo>
                  <a:lnTo>
                    <a:pt x="170" y="708"/>
                  </a:lnTo>
                  <a:lnTo>
                    <a:pt x="198" y="822"/>
                  </a:lnTo>
                  <a:lnTo>
                    <a:pt x="283" y="850"/>
                  </a:lnTo>
                  <a:lnTo>
                    <a:pt x="255" y="935"/>
                  </a:lnTo>
                  <a:lnTo>
                    <a:pt x="283" y="1020"/>
                  </a:lnTo>
                  <a:lnTo>
                    <a:pt x="227" y="116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1537" y="841"/>
              <a:ext cx="1730" cy="1588"/>
            </a:xfrm>
            <a:custGeom>
              <a:avLst/>
              <a:gdLst>
                <a:gd name="T0" fmla="*/ 114 w 1730"/>
                <a:gd name="T1" fmla="*/ 1021 h 1588"/>
                <a:gd name="T2" fmla="*/ 227 w 1730"/>
                <a:gd name="T3" fmla="*/ 1106 h 1588"/>
                <a:gd name="T4" fmla="*/ 425 w 1730"/>
                <a:gd name="T5" fmla="*/ 1333 h 1588"/>
                <a:gd name="T6" fmla="*/ 482 w 1730"/>
                <a:gd name="T7" fmla="*/ 1418 h 1588"/>
                <a:gd name="T8" fmla="*/ 652 w 1730"/>
                <a:gd name="T9" fmla="*/ 1503 h 1588"/>
                <a:gd name="T10" fmla="*/ 851 w 1730"/>
                <a:gd name="T11" fmla="*/ 1333 h 1588"/>
                <a:gd name="T12" fmla="*/ 992 w 1730"/>
                <a:gd name="T13" fmla="*/ 1446 h 1588"/>
                <a:gd name="T14" fmla="*/ 1049 w 1730"/>
                <a:gd name="T15" fmla="*/ 1389 h 1588"/>
                <a:gd name="T16" fmla="*/ 1163 w 1730"/>
                <a:gd name="T17" fmla="*/ 1474 h 1588"/>
                <a:gd name="T18" fmla="*/ 1248 w 1730"/>
                <a:gd name="T19" fmla="*/ 1531 h 1588"/>
                <a:gd name="T20" fmla="*/ 1418 w 1730"/>
                <a:gd name="T21" fmla="*/ 1503 h 1588"/>
                <a:gd name="T22" fmla="*/ 1446 w 1730"/>
                <a:gd name="T23" fmla="*/ 1361 h 1588"/>
                <a:gd name="T24" fmla="*/ 1446 w 1730"/>
                <a:gd name="T25" fmla="*/ 1247 h 1588"/>
                <a:gd name="T26" fmla="*/ 1616 w 1730"/>
                <a:gd name="T27" fmla="*/ 1191 h 1588"/>
                <a:gd name="T28" fmla="*/ 1588 w 1730"/>
                <a:gd name="T29" fmla="*/ 1049 h 1588"/>
                <a:gd name="T30" fmla="*/ 1531 w 1730"/>
                <a:gd name="T31" fmla="*/ 907 h 1588"/>
                <a:gd name="T32" fmla="*/ 1616 w 1730"/>
                <a:gd name="T33" fmla="*/ 822 h 1588"/>
                <a:gd name="T34" fmla="*/ 1588 w 1730"/>
                <a:gd name="T35" fmla="*/ 482 h 1588"/>
                <a:gd name="T36" fmla="*/ 1701 w 1730"/>
                <a:gd name="T37" fmla="*/ 369 h 1588"/>
                <a:gd name="T38" fmla="*/ 1616 w 1730"/>
                <a:gd name="T39" fmla="*/ 113 h 1588"/>
                <a:gd name="T40" fmla="*/ 1588 w 1730"/>
                <a:gd name="T41" fmla="*/ 85 h 1588"/>
                <a:gd name="T42" fmla="*/ 1503 w 1730"/>
                <a:gd name="T43" fmla="*/ 113 h 1588"/>
                <a:gd name="T44" fmla="*/ 1446 w 1730"/>
                <a:gd name="T45" fmla="*/ 57 h 1588"/>
                <a:gd name="T46" fmla="*/ 1276 w 1730"/>
                <a:gd name="T47" fmla="*/ 0 h 1588"/>
                <a:gd name="T48" fmla="*/ 1248 w 1730"/>
                <a:gd name="T49" fmla="*/ 142 h 1588"/>
                <a:gd name="T50" fmla="*/ 1219 w 1730"/>
                <a:gd name="T51" fmla="*/ 255 h 1588"/>
                <a:gd name="T52" fmla="*/ 1304 w 1730"/>
                <a:gd name="T53" fmla="*/ 397 h 1588"/>
                <a:gd name="T54" fmla="*/ 1219 w 1730"/>
                <a:gd name="T55" fmla="*/ 595 h 1588"/>
                <a:gd name="T56" fmla="*/ 1191 w 1730"/>
                <a:gd name="T57" fmla="*/ 680 h 1588"/>
                <a:gd name="T58" fmla="*/ 1021 w 1730"/>
                <a:gd name="T59" fmla="*/ 652 h 1588"/>
                <a:gd name="T60" fmla="*/ 907 w 1730"/>
                <a:gd name="T61" fmla="*/ 652 h 1588"/>
                <a:gd name="T62" fmla="*/ 681 w 1730"/>
                <a:gd name="T63" fmla="*/ 624 h 1588"/>
                <a:gd name="T64" fmla="*/ 539 w 1730"/>
                <a:gd name="T65" fmla="*/ 567 h 1588"/>
                <a:gd name="T66" fmla="*/ 340 w 1730"/>
                <a:gd name="T67" fmla="*/ 624 h 1588"/>
                <a:gd name="T68" fmla="*/ 0 w 1730"/>
                <a:gd name="T69" fmla="*/ 822 h 1588"/>
                <a:gd name="T70" fmla="*/ 29 w 1730"/>
                <a:gd name="T71" fmla="*/ 936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0" h="1588">
                  <a:moveTo>
                    <a:pt x="29" y="936"/>
                  </a:moveTo>
                  <a:lnTo>
                    <a:pt x="114" y="1021"/>
                  </a:lnTo>
                  <a:lnTo>
                    <a:pt x="114" y="1106"/>
                  </a:lnTo>
                  <a:lnTo>
                    <a:pt x="227" y="1106"/>
                  </a:lnTo>
                  <a:lnTo>
                    <a:pt x="312" y="1247"/>
                  </a:lnTo>
                  <a:lnTo>
                    <a:pt x="425" y="1333"/>
                  </a:lnTo>
                  <a:lnTo>
                    <a:pt x="425" y="1389"/>
                  </a:lnTo>
                  <a:lnTo>
                    <a:pt x="482" y="1418"/>
                  </a:lnTo>
                  <a:lnTo>
                    <a:pt x="511" y="1503"/>
                  </a:lnTo>
                  <a:lnTo>
                    <a:pt x="652" y="1503"/>
                  </a:lnTo>
                  <a:lnTo>
                    <a:pt x="709" y="1389"/>
                  </a:lnTo>
                  <a:lnTo>
                    <a:pt x="851" y="1333"/>
                  </a:lnTo>
                  <a:lnTo>
                    <a:pt x="964" y="1446"/>
                  </a:lnTo>
                  <a:lnTo>
                    <a:pt x="992" y="1446"/>
                  </a:lnTo>
                  <a:lnTo>
                    <a:pt x="1021" y="1446"/>
                  </a:lnTo>
                  <a:lnTo>
                    <a:pt x="1049" y="1389"/>
                  </a:lnTo>
                  <a:lnTo>
                    <a:pt x="1106" y="1418"/>
                  </a:lnTo>
                  <a:lnTo>
                    <a:pt x="1163" y="1474"/>
                  </a:lnTo>
                  <a:lnTo>
                    <a:pt x="1191" y="1418"/>
                  </a:lnTo>
                  <a:lnTo>
                    <a:pt x="1248" y="1531"/>
                  </a:lnTo>
                  <a:lnTo>
                    <a:pt x="1361" y="1588"/>
                  </a:lnTo>
                  <a:lnTo>
                    <a:pt x="1418" y="1503"/>
                  </a:lnTo>
                  <a:lnTo>
                    <a:pt x="1474" y="1389"/>
                  </a:lnTo>
                  <a:lnTo>
                    <a:pt x="1446" y="1361"/>
                  </a:lnTo>
                  <a:lnTo>
                    <a:pt x="1474" y="1247"/>
                  </a:lnTo>
                  <a:lnTo>
                    <a:pt x="1446" y="1247"/>
                  </a:lnTo>
                  <a:lnTo>
                    <a:pt x="1474" y="1191"/>
                  </a:lnTo>
                  <a:lnTo>
                    <a:pt x="1616" y="1191"/>
                  </a:lnTo>
                  <a:lnTo>
                    <a:pt x="1616" y="1134"/>
                  </a:lnTo>
                  <a:lnTo>
                    <a:pt x="1588" y="1049"/>
                  </a:lnTo>
                  <a:lnTo>
                    <a:pt x="1559" y="964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616" y="822"/>
                  </a:lnTo>
                  <a:lnTo>
                    <a:pt x="1701" y="709"/>
                  </a:lnTo>
                  <a:lnTo>
                    <a:pt x="1588" y="482"/>
                  </a:lnTo>
                  <a:lnTo>
                    <a:pt x="1616" y="397"/>
                  </a:lnTo>
                  <a:lnTo>
                    <a:pt x="1701" y="369"/>
                  </a:lnTo>
                  <a:lnTo>
                    <a:pt x="1730" y="227"/>
                  </a:lnTo>
                  <a:lnTo>
                    <a:pt x="1616" y="113"/>
                  </a:lnTo>
                  <a:lnTo>
                    <a:pt x="1616" y="28"/>
                  </a:lnTo>
                  <a:lnTo>
                    <a:pt x="1588" y="85"/>
                  </a:lnTo>
                  <a:lnTo>
                    <a:pt x="1559" y="57"/>
                  </a:lnTo>
                  <a:lnTo>
                    <a:pt x="1503" y="113"/>
                  </a:lnTo>
                  <a:lnTo>
                    <a:pt x="1418" y="85"/>
                  </a:lnTo>
                  <a:lnTo>
                    <a:pt x="1446" y="57"/>
                  </a:lnTo>
                  <a:lnTo>
                    <a:pt x="1333" y="0"/>
                  </a:lnTo>
                  <a:lnTo>
                    <a:pt x="1276" y="0"/>
                  </a:lnTo>
                  <a:lnTo>
                    <a:pt x="1219" y="85"/>
                  </a:lnTo>
                  <a:lnTo>
                    <a:pt x="1248" y="142"/>
                  </a:lnTo>
                  <a:lnTo>
                    <a:pt x="1219" y="170"/>
                  </a:lnTo>
                  <a:lnTo>
                    <a:pt x="1219" y="255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191" y="510"/>
                  </a:lnTo>
                  <a:lnTo>
                    <a:pt x="1219" y="595"/>
                  </a:lnTo>
                  <a:lnTo>
                    <a:pt x="1248" y="624"/>
                  </a:lnTo>
                  <a:lnTo>
                    <a:pt x="1191" y="680"/>
                  </a:lnTo>
                  <a:lnTo>
                    <a:pt x="1163" y="652"/>
                  </a:lnTo>
                  <a:lnTo>
                    <a:pt x="1021" y="652"/>
                  </a:lnTo>
                  <a:lnTo>
                    <a:pt x="992" y="709"/>
                  </a:lnTo>
                  <a:lnTo>
                    <a:pt x="907" y="652"/>
                  </a:lnTo>
                  <a:lnTo>
                    <a:pt x="709" y="652"/>
                  </a:lnTo>
                  <a:lnTo>
                    <a:pt x="681" y="624"/>
                  </a:lnTo>
                  <a:lnTo>
                    <a:pt x="596" y="624"/>
                  </a:lnTo>
                  <a:lnTo>
                    <a:pt x="539" y="567"/>
                  </a:lnTo>
                  <a:lnTo>
                    <a:pt x="454" y="624"/>
                  </a:lnTo>
                  <a:lnTo>
                    <a:pt x="340" y="624"/>
                  </a:lnTo>
                  <a:lnTo>
                    <a:pt x="199" y="709"/>
                  </a:lnTo>
                  <a:lnTo>
                    <a:pt x="0" y="822"/>
                  </a:lnTo>
                  <a:lnTo>
                    <a:pt x="57" y="907"/>
                  </a:lnTo>
                  <a:lnTo>
                    <a:pt x="29" y="93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0 w 340"/>
                <a:gd name="T1" fmla="*/ 142 h 170"/>
                <a:gd name="T2" fmla="*/ 142 w 340"/>
                <a:gd name="T3" fmla="*/ 142 h 170"/>
                <a:gd name="T4" fmla="*/ 199 w 340"/>
                <a:gd name="T5" fmla="*/ 170 h 170"/>
                <a:gd name="T6" fmla="*/ 340 w 340"/>
                <a:gd name="T7" fmla="*/ 29 h 170"/>
                <a:gd name="T8" fmla="*/ 170 w 340"/>
                <a:gd name="T9" fmla="*/ 0 h 170"/>
                <a:gd name="T10" fmla="*/ 114 w 340"/>
                <a:gd name="T11" fmla="*/ 57 h 170"/>
                <a:gd name="T12" fmla="*/ 85 w 340"/>
                <a:gd name="T13" fmla="*/ 57 h 170"/>
                <a:gd name="T14" fmla="*/ 0 w 340"/>
                <a:gd name="T1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170">
                  <a:moveTo>
                    <a:pt x="0" y="142"/>
                  </a:moveTo>
                  <a:lnTo>
                    <a:pt x="142" y="142"/>
                  </a:lnTo>
                  <a:lnTo>
                    <a:pt x="199" y="170"/>
                  </a:lnTo>
                  <a:lnTo>
                    <a:pt x="340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0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EEFE1DAE-AE68-44C9-8857-7154A2711206}"/>
              </a:ext>
            </a:extLst>
          </p:cNvPr>
          <p:cNvSpPr txBox="1"/>
          <p:nvPr/>
        </p:nvSpPr>
        <p:spPr>
          <a:xfrm>
            <a:off x="164555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大分県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78E1B60-9408-41EA-B786-06900DB469A3}"/>
              </a:ext>
            </a:extLst>
          </p:cNvPr>
          <p:cNvSpPr txBox="1"/>
          <p:nvPr/>
        </p:nvSpPr>
        <p:spPr>
          <a:xfrm>
            <a:off x="129277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DD3AC7FA-DE9B-4D40-A41A-317E769BDD04}"/>
              </a:ext>
            </a:extLst>
          </p:cNvPr>
          <p:cNvCxnSpPr/>
          <p:nvPr/>
        </p:nvCxnSpPr>
        <p:spPr>
          <a:xfrm>
            <a:off x="15616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DC543D1-0B36-4286-9DE1-7BCDBFA52433}"/>
              </a:ext>
            </a:extLst>
          </p:cNvPr>
          <p:cNvGrpSpPr/>
          <p:nvPr/>
        </p:nvGrpSpPr>
        <p:grpSpPr>
          <a:xfrm>
            <a:off x="6393112" y="2215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D52D5072-0797-408E-ABFA-5F52F19E96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24D4DDCF-6258-4E42-861F-CD44A01E43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15C7D4C-1D24-473C-9A5A-366DD614B173}"/>
              </a:ext>
            </a:extLst>
          </p:cNvPr>
          <p:cNvGrpSpPr/>
          <p:nvPr/>
        </p:nvGrpSpPr>
        <p:grpSpPr>
          <a:xfrm>
            <a:off x="5885112" y="11486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BDAA8D12-43B4-471E-8A09-052E59B676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36EA8813-CC08-4252-9F72-49F6831A81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3BBA969-A984-4173-8DE4-6278CD940E6B}"/>
              </a:ext>
            </a:extLst>
          </p:cNvPr>
          <p:cNvGrpSpPr/>
          <p:nvPr/>
        </p:nvGrpSpPr>
        <p:grpSpPr>
          <a:xfrm>
            <a:off x="2786312" y="1847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67EF98FA-1C72-424A-8435-DF6547B621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A056DB98-844D-4467-A34E-14A206E77F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2DEA32CA-A1B9-4598-8450-CF2361AAEA67}"/>
              </a:ext>
            </a:extLst>
          </p:cNvPr>
          <p:cNvGrpSpPr/>
          <p:nvPr/>
        </p:nvGrpSpPr>
        <p:grpSpPr>
          <a:xfrm>
            <a:off x="1922712" y="29520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28DF9A7-9D9C-4EAB-AD1C-D394A3E5BF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4FE6863A-AFCB-4D84-A015-AC5A8C25C2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141F18F8-5272-4557-A60F-46E7C46417BF}"/>
              </a:ext>
            </a:extLst>
          </p:cNvPr>
          <p:cNvGrpSpPr/>
          <p:nvPr/>
        </p:nvGrpSpPr>
        <p:grpSpPr>
          <a:xfrm>
            <a:off x="7180512" y="4260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F0A23A75-D115-4126-8459-57CFB0D81D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6C3CDB64-9793-49C0-AC23-E954832583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8DCC9FC5-EF8D-40E1-BADA-60749200424E}"/>
              </a:ext>
            </a:extLst>
          </p:cNvPr>
          <p:cNvGrpSpPr/>
          <p:nvPr/>
        </p:nvGrpSpPr>
        <p:grpSpPr>
          <a:xfrm>
            <a:off x="6215312" y="4260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1B4CBF49-103F-48C9-8E8F-85616982A4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17A76AA6-DD32-439F-95B7-3602532482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25B8374B-CF4E-4785-ADD9-297EB025A265}"/>
              </a:ext>
            </a:extLst>
          </p:cNvPr>
          <p:cNvGrpSpPr/>
          <p:nvPr/>
        </p:nvGrpSpPr>
        <p:grpSpPr>
          <a:xfrm>
            <a:off x="6659812" y="53904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25AE68BF-F790-45BA-9117-66F27AF02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4840CFE7-39E7-4F59-851C-790B71BCC5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6FD5AE0F-034D-481E-99A2-AF0485D06A3E}"/>
              </a:ext>
            </a:extLst>
          </p:cNvPr>
          <p:cNvGrpSpPr/>
          <p:nvPr/>
        </p:nvGrpSpPr>
        <p:grpSpPr>
          <a:xfrm>
            <a:off x="4970712" y="29076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079A42DB-EDD3-4977-863A-6959230B61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36057467-2B25-4557-B9ED-82F83C256B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DEA3D410-D4FB-4A0B-A13F-E8CEC940349B}"/>
              </a:ext>
            </a:extLst>
          </p:cNvPr>
          <p:cNvGrpSpPr/>
          <p:nvPr/>
        </p:nvGrpSpPr>
        <p:grpSpPr>
          <a:xfrm>
            <a:off x="5704137" y="35362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1AFD1104-CB94-4852-BEC5-3AE9EA4AF6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973E36EA-FB38-4B58-A2B9-0629543B48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9C504DEA-641F-4D7A-B012-998227BDE3E2}"/>
              </a:ext>
            </a:extLst>
          </p:cNvPr>
          <p:cNvGrpSpPr/>
          <p:nvPr/>
        </p:nvGrpSpPr>
        <p:grpSpPr>
          <a:xfrm>
            <a:off x="5199312" y="24028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0924475B-5C34-4ED6-8DC8-27618FE9B0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13D6284-FF3C-4F2C-89D1-6FD72FEC6C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CD56DB2B-1C72-45BA-AB5C-35CF578B6FB6}"/>
              </a:ext>
            </a:extLst>
          </p:cNvPr>
          <p:cNvGrpSpPr/>
          <p:nvPr/>
        </p:nvGrpSpPr>
        <p:grpSpPr>
          <a:xfrm>
            <a:off x="5199312" y="19360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C78AC362-64E3-40C8-970F-842427FD1F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7A38A769-76B2-443C-91F3-2459B2E9EC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071745C9-113F-4345-8956-F97993405178}"/>
              </a:ext>
            </a:extLst>
          </p:cNvPr>
          <p:cNvGrpSpPr/>
          <p:nvPr/>
        </p:nvGrpSpPr>
        <p:grpSpPr>
          <a:xfrm>
            <a:off x="4913562" y="9677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F8A12470-F57C-47D6-9D15-6A72964908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E4032B39-7BCC-4A62-BEF1-9F93B6615D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1D7A0D94-57E2-480D-9FAC-04CBAE2E035D}"/>
              </a:ext>
            </a:extLst>
          </p:cNvPr>
          <p:cNvGrpSpPr/>
          <p:nvPr/>
        </p:nvGrpSpPr>
        <p:grpSpPr>
          <a:xfrm>
            <a:off x="4027737" y="18535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B818EAAC-16C3-4E7B-83E6-B20429C2F1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6176738D-BA1B-4F0B-98D3-6DAC4B6CD8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C51247CE-BB4B-4582-80D1-6E5B135F32AA}"/>
              </a:ext>
            </a:extLst>
          </p:cNvPr>
          <p:cNvGrpSpPr/>
          <p:nvPr/>
        </p:nvGrpSpPr>
        <p:grpSpPr>
          <a:xfrm>
            <a:off x="5027862" y="4917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3D7640F-B767-4C04-80F6-7E34399C98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E5B89C01-3256-4932-89CF-7962AAC16F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F93CFF0A-86F6-46A0-ABCF-3F268960C2E1}"/>
              </a:ext>
            </a:extLst>
          </p:cNvPr>
          <p:cNvGrpSpPr/>
          <p:nvPr/>
        </p:nvGrpSpPr>
        <p:grpSpPr>
          <a:xfrm>
            <a:off x="3918676" y="4917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FA52B723-E0B1-4130-961C-AF55F391DA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706AB4CF-1934-4074-AAD6-0EE4DBDB87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948CC76D-DDBC-44B0-81F0-6107CBAAEBE7}"/>
              </a:ext>
            </a:extLst>
          </p:cNvPr>
          <p:cNvGrpSpPr/>
          <p:nvPr/>
        </p:nvGrpSpPr>
        <p:grpSpPr>
          <a:xfrm>
            <a:off x="4294437" y="3498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819708B2-0B40-4F0A-BBAD-EDFE3D41C6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AA214172-34AE-457E-91A8-5E7A64144F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637D0430-B25B-4B5F-AD4F-6364B689A8FB}"/>
              </a:ext>
            </a:extLst>
          </p:cNvPr>
          <p:cNvGrpSpPr/>
          <p:nvPr/>
        </p:nvGrpSpPr>
        <p:grpSpPr>
          <a:xfrm>
            <a:off x="3322887" y="3498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446432A1-9E03-4B78-B82A-8BF044D169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28AD994-F875-4534-968A-74AF543941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A7079626-2D52-422C-AE43-020F86BD5D03}"/>
              </a:ext>
            </a:extLst>
          </p:cNvPr>
          <p:cNvGrpSpPr/>
          <p:nvPr/>
        </p:nvGrpSpPr>
        <p:grpSpPr>
          <a:xfrm>
            <a:off x="3208587" y="27171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2FE58593-902B-4EDA-B3D8-136859B27F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874A23EA-1D2A-4D55-A309-E429324C8D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1643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00" name="Group 860"/>
          <p:cNvGrpSpPr>
            <a:grpSpLocks/>
          </p:cNvGrpSpPr>
          <p:nvPr/>
        </p:nvGrpSpPr>
        <p:grpSpPr bwMode="auto">
          <a:xfrm>
            <a:off x="1610179" y="149679"/>
            <a:ext cx="6879545" cy="6558643"/>
            <a:chOff x="1084" y="132"/>
            <a:chExt cx="6067" cy="5784"/>
          </a:xfrm>
        </p:grpSpPr>
        <p:sp>
          <p:nvSpPr>
            <p:cNvPr id="11074" name="Freeform 834"/>
            <p:cNvSpPr>
              <a:spLocks/>
            </p:cNvSpPr>
            <p:nvPr/>
          </p:nvSpPr>
          <p:spPr bwMode="auto">
            <a:xfrm>
              <a:off x="3748" y="2400"/>
              <a:ext cx="681" cy="737"/>
            </a:xfrm>
            <a:custGeom>
              <a:avLst/>
              <a:gdLst>
                <a:gd name="T0" fmla="*/ 568 w 681"/>
                <a:gd name="T1" fmla="*/ 0 h 737"/>
                <a:gd name="T2" fmla="*/ 341 w 681"/>
                <a:gd name="T3" fmla="*/ 0 h 737"/>
                <a:gd name="T4" fmla="*/ 341 w 681"/>
                <a:gd name="T5" fmla="*/ 57 h 737"/>
                <a:gd name="T6" fmla="*/ 171 w 681"/>
                <a:gd name="T7" fmla="*/ 57 h 737"/>
                <a:gd name="T8" fmla="*/ 171 w 681"/>
                <a:gd name="T9" fmla="*/ 0 h 737"/>
                <a:gd name="T10" fmla="*/ 114 w 681"/>
                <a:gd name="T11" fmla="*/ 0 h 737"/>
                <a:gd name="T12" fmla="*/ 114 w 681"/>
                <a:gd name="T13" fmla="*/ 170 h 737"/>
                <a:gd name="T14" fmla="*/ 227 w 681"/>
                <a:gd name="T15" fmla="*/ 170 h 737"/>
                <a:gd name="T16" fmla="*/ 227 w 681"/>
                <a:gd name="T17" fmla="*/ 284 h 737"/>
                <a:gd name="T18" fmla="*/ 171 w 681"/>
                <a:gd name="T19" fmla="*/ 284 h 737"/>
                <a:gd name="T20" fmla="*/ 171 w 681"/>
                <a:gd name="T21" fmla="*/ 397 h 737"/>
                <a:gd name="T22" fmla="*/ 57 w 681"/>
                <a:gd name="T23" fmla="*/ 397 h 737"/>
                <a:gd name="T24" fmla="*/ 57 w 681"/>
                <a:gd name="T25" fmla="*/ 567 h 737"/>
                <a:gd name="T26" fmla="*/ 0 w 681"/>
                <a:gd name="T27" fmla="*/ 567 h 737"/>
                <a:gd name="T28" fmla="*/ 0 w 681"/>
                <a:gd name="T29" fmla="*/ 681 h 737"/>
                <a:gd name="T30" fmla="*/ 57 w 681"/>
                <a:gd name="T31" fmla="*/ 681 h 737"/>
                <a:gd name="T32" fmla="*/ 57 w 681"/>
                <a:gd name="T33" fmla="*/ 737 h 737"/>
                <a:gd name="T34" fmla="*/ 171 w 681"/>
                <a:gd name="T35" fmla="*/ 737 h 737"/>
                <a:gd name="T36" fmla="*/ 171 w 681"/>
                <a:gd name="T37" fmla="*/ 681 h 737"/>
                <a:gd name="T38" fmla="*/ 227 w 681"/>
                <a:gd name="T39" fmla="*/ 681 h 737"/>
                <a:gd name="T40" fmla="*/ 227 w 681"/>
                <a:gd name="T41" fmla="*/ 624 h 737"/>
                <a:gd name="T42" fmla="*/ 284 w 681"/>
                <a:gd name="T43" fmla="*/ 624 h 737"/>
                <a:gd name="T44" fmla="*/ 284 w 681"/>
                <a:gd name="T45" fmla="*/ 681 h 737"/>
                <a:gd name="T46" fmla="*/ 341 w 681"/>
                <a:gd name="T47" fmla="*/ 681 h 737"/>
                <a:gd name="T48" fmla="*/ 341 w 681"/>
                <a:gd name="T49" fmla="*/ 624 h 737"/>
                <a:gd name="T50" fmla="*/ 397 w 681"/>
                <a:gd name="T51" fmla="*/ 624 h 737"/>
                <a:gd name="T52" fmla="*/ 397 w 681"/>
                <a:gd name="T53" fmla="*/ 681 h 737"/>
                <a:gd name="T54" fmla="*/ 454 w 681"/>
                <a:gd name="T55" fmla="*/ 681 h 737"/>
                <a:gd name="T56" fmla="*/ 454 w 681"/>
                <a:gd name="T57" fmla="*/ 737 h 737"/>
                <a:gd name="T58" fmla="*/ 511 w 681"/>
                <a:gd name="T59" fmla="*/ 737 h 737"/>
                <a:gd name="T60" fmla="*/ 511 w 681"/>
                <a:gd name="T61" fmla="*/ 681 h 737"/>
                <a:gd name="T62" fmla="*/ 568 w 681"/>
                <a:gd name="T63" fmla="*/ 681 h 737"/>
                <a:gd name="T64" fmla="*/ 568 w 681"/>
                <a:gd name="T65" fmla="*/ 737 h 737"/>
                <a:gd name="T66" fmla="*/ 624 w 681"/>
                <a:gd name="T67" fmla="*/ 737 h 737"/>
                <a:gd name="T68" fmla="*/ 624 w 681"/>
                <a:gd name="T69" fmla="*/ 567 h 737"/>
                <a:gd name="T70" fmla="*/ 681 w 681"/>
                <a:gd name="T71" fmla="*/ 567 h 737"/>
                <a:gd name="T72" fmla="*/ 681 w 681"/>
                <a:gd name="T73" fmla="*/ 454 h 737"/>
                <a:gd name="T74" fmla="*/ 624 w 681"/>
                <a:gd name="T75" fmla="*/ 454 h 737"/>
                <a:gd name="T76" fmla="*/ 624 w 681"/>
                <a:gd name="T77" fmla="*/ 284 h 737"/>
                <a:gd name="T78" fmla="*/ 568 w 681"/>
                <a:gd name="T79" fmla="*/ 284 h 737"/>
                <a:gd name="T80" fmla="*/ 568 w 681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37">
                  <a:moveTo>
                    <a:pt x="568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71" y="737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681"/>
                  </a:lnTo>
                  <a:lnTo>
                    <a:pt x="568" y="681"/>
                  </a:lnTo>
                  <a:lnTo>
                    <a:pt x="568" y="737"/>
                  </a:lnTo>
                  <a:lnTo>
                    <a:pt x="624" y="737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284"/>
                  </a:lnTo>
                  <a:lnTo>
                    <a:pt x="568" y="284"/>
                  </a:lnTo>
                  <a:lnTo>
                    <a:pt x="56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5" name="Freeform 835"/>
            <p:cNvSpPr>
              <a:spLocks/>
            </p:cNvSpPr>
            <p:nvPr/>
          </p:nvSpPr>
          <p:spPr bwMode="auto">
            <a:xfrm>
              <a:off x="3919" y="1947"/>
              <a:ext cx="964" cy="510"/>
            </a:xfrm>
            <a:custGeom>
              <a:avLst/>
              <a:gdLst>
                <a:gd name="T0" fmla="*/ 0 w 964"/>
                <a:gd name="T1" fmla="*/ 453 h 510"/>
                <a:gd name="T2" fmla="*/ 0 w 964"/>
                <a:gd name="T3" fmla="*/ 510 h 510"/>
                <a:gd name="T4" fmla="*/ 170 w 964"/>
                <a:gd name="T5" fmla="*/ 510 h 510"/>
                <a:gd name="T6" fmla="*/ 170 w 964"/>
                <a:gd name="T7" fmla="*/ 453 h 510"/>
                <a:gd name="T8" fmla="*/ 397 w 964"/>
                <a:gd name="T9" fmla="*/ 453 h 510"/>
                <a:gd name="T10" fmla="*/ 397 w 964"/>
                <a:gd name="T11" fmla="*/ 397 h 510"/>
                <a:gd name="T12" fmla="*/ 510 w 964"/>
                <a:gd name="T13" fmla="*/ 397 h 510"/>
                <a:gd name="T14" fmla="*/ 510 w 964"/>
                <a:gd name="T15" fmla="*/ 340 h 510"/>
                <a:gd name="T16" fmla="*/ 623 w 964"/>
                <a:gd name="T17" fmla="*/ 340 h 510"/>
                <a:gd name="T18" fmla="*/ 623 w 964"/>
                <a:gd name="T19" fmla="*/ 453 h 510"/>
                <a:gd name="T20" fmla="*/ 737 w 964"/>
                <a:gd name="T21" fmla="*/ 453 h 510"/>
                <a:gd name="T22" fmla="*/ 737 w 964"/>
                <a:gd name="T23" fmla="*/ 510 h 510"/>
                <a:gd name="T24" fmla="*/ 907 w 964"/>
                <a:gd name="T25" fmla="*/ 510 h 510"/>
                <a:gd name="T26" fmla="*/ 907 w 964"/>
                <a:gd name="T27" fmla="*/ 340 h 510"/>
                <a:gd name="T28" fmla="*/ 964 w 964"/>
                <a:gd name="T29" fmla="*/ 340 h 510"/>
                <a:gd name="T30" fmla="*/ 964 w 964"/>
                <a:gd name="T31" fmla="*/ 226 h 510"/>
                <a:gd name="T32" fmla="*/ 737 w 964"/>
                <a:gd name="T33" fmla="*/ 226 h 510"/>
                <a:gd name="T34" fmla="*/ 737 w 964"/>
                <a:gd name="T35" fmla="*/ 170 h 510"/>
                <a:gd name="T36" fmla="*/ 680 w 964"/>
                <a:gd name="T37" fmla="*/ 170 h 510"/>
                <a:gd name="T38" fmla="*/ 680 w 964"/>
                <a:gd name="T39" fmla="*/ 0 h 510"/>
                <a:gd name="T40" fmla="*/ 623 w 964"/>
                <a:gd name="T41" fmla="*/ 0 h 510"/>
                <a:gd name="T42" fmla="*/ 623 w 964"/>
                <a:gd name="T43" fmla="*/ 56 h 510"/>
                <a:gd name="T44" fmla="*/ 567 w 964"/>
                <a:gd name="T45" fmla="*/ 56 h 510"/>
                <a:gd name="T46" fmla="*/ 567 w 964"/>
                <a:gd name="T47" fmla="*/ 113 h 510"/>
                <a:gd name="T48" fmla="*/ 510 w 964"/>
                <a:gd name="T49" fmla="*/ 113 h 510"/>
                <a:gd name="T50" fmla="*/ 510 w 964"/>
                <a:gd name="T51" fmla="*/ 170 h 510"/>
                <a:gd name="T52" fmla="*/ 453 w 964"/>
                <a:gd name="T53" fmla="*/ 170 h 510"/>
                <a:gd name="T54" fmla="*/ 453 w 964"/>
                <a:gd name="T55" fmla="*/ 226 h 510"/>
                <a:gd name="T56" fmla="*/ 170 w 964"/>
                <a:gd name="T57" fmla="*/ 226 h 510"/>
                <a:gd name="T58" fmla="*/ 170 w 964"/>
                <a:gd name="T59" fmla="*/ 340 h 510"/>
                <a:gd name="T60" fmla="*/ 113 w 964"/>
                <a:gd name="T61" fmla="*/ 340 h 510"/>
                <a:gd name="T62" fmla="*/ 113 w 964"/>
                <a:gd name="T63" fmla="*/ 397 h 510"/>
                <a:gd name="T64" fmla="*/ 56 w 964"/>
                <a:gd name="T65" fmla="*/ 397 h 510"/>
                <a:gd name="T66" fmla="*/ 56 w 964"/>
                <a:gd name="T67" fmla="*/ 453 h 510"/>
                <a:gd name="T68" fmla="*/ 0 w 964"/>
                <a:gd name="T6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453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623" y="34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6"/>
                  </a:lnTo>
                  <a:lnTo>
                    <a:pt x="170" y="226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6" name="Freeform 836"/>
            <p:cNvSpPr>
              <a:spLocks/>
            </p:cNvSpPr>
            <p:nvPr/>
          </p:nvSpPr>
          <p:spPr bwMode="auto">
            <a:xfrm>
              <a:off x="3578" y="3761"/>
              <a:ext cx="1588" cy="1815"/>
            </a:xfrm>
            <a:custGeom>
              <a:avLst/>
              <a:gdLst>
                <a:gd name="T0" fmla="*/ 0 w 1588"/>
                <a:gd name="T1" fmla="*/ 1758 h 1815"/>
                <a:gd name="T2" fmla="*/ 57 w 1588"/>
                <a:gd name="T3" fmla="*/ 1815 h 1815"/>
                <a:gd name="T4" fmla="*/ 114 w 1588"/>
                <a:gd name="T5" fmla="*/ 1758 h 1815"/>
                <a:gd name="T6" fmla="*/ 397 w 1588"/>
                <a:gd name="T7" fmla="*/ 1701 h 1815"/>
                <a:gd name="T8" fmla="*/ 454 w 1588"/>
                <a:gd name="T9" fmla="*/ 1644 h 1815"/>
                <a:gd name="T10" fmla="*/ 567 w 1588"/>
                <a:gd name="T11" fmla="*/ 1588 h 1815"/>
                <a:gd name="T12" fmla="*/ 681 w 1588"/>
                <a:gd name="T13" fmla="*/ 1531 h 1815"/>
                <a:gd name="T14" fmla="*/ 738 w 1588"/>
                <a:gd name="T15" fmla="*/ 1474 h 1815"/>
                <a:gd name="T16" fmla="*/ 908 w 1588"/>
                <a:gd name="T17" fmla="*/ 1418 h 1815"/>
                <a:gd name="T18" fmla="*/ 964 w 1588"/>
                <a:gd name="T19" fmla="*/ 1361 h 1815"/>
                <a:gd name="T20" fmla="*/ 1191 w 1588"/>
                <a:gd name="T21" fmla="*/ 1248 h 1815"/>
                <a:gd name="T22" fmla="*/ 1305 w 1588"/>
                <a:gd name="T23" fmla="*/ 1134 h 1815"/>
                <a:gd name="T24" fmla="*/ 1361 w 1588"/>
                <a:gd name="T25" fmla="*/ 1021 h 1815"/>
                <a:gd name="T26" fmla="*/ 1418 w 1588"/>
                <a:gd name="T27" fmla="*/ 907 h 1815"/>
                <a:gd name="T28" fmla="*/ 1531 w 1588"/>
                <a:gd name="T29" fmla="*/ 737 h 1815"/>
                <a:gd name="T30" fmla="*/ 1475 w 1588"/>
                <a:gd name="T31" fmla="*/ 624 h 1815"/>
                <a:gd name="T32" fmla="*/ 1418 w 1588"/>
                <a:gd name="T33" fmla="*/ 510 h 1815"/>
                <a:gd name="T34" fmla="*/ 1475 w 1588"/>
                <a:gd name="T35" fmla="*/ 454 h 1815"/>
                <a:gd name="T36" fmla="*/ 1531 w 1588"/>
                <a:gd name="T37" fmla="*/ 340 h 1815"/>
                <a:gd name="T38" fmla="*/ 1475 w 1588"/>
                <a:gd name="T39" fmla="*/ 284 h 1815"/>
                <a:gd name="T40" fmla="*/ 1588 w 1588"/>
                <a:gd name="T41" fmla="*/ 227 h 1815"/>
                <a:gd name="T42" fmla="*/ 1418 w 1588"/>
                <a:gd name="T43" fmla="*/ 170 h 1815"/>
                <a:gd name="T44" fmla="*/ 1305 w 1588"/>
                <a:gd name="T45" fmla="*/ 114 h 1815"/>
                <a:gd name="T46" fmla="*/ 1078 w 1588"/>
                <a:gd name="T47" fmla="*/ 57 h 1815"/>
                <a:gd name="T48" fmla="*/ 908 w 1588"/>
                <a:gd name="T49" fmla="*/ 0 h 1815"/>
                <a:gd name="T50" fmla="*/ 794 w 1588"/>
                <a:gd name="T51" fmla="*/ 57 h 1815"/>
                <a:gd name="T52" fmla="*/ 738 w 1588"/>
                <a:gd name="T53" fmla="*/ 114 h 1815"/>
                <a:gd name="T54" fmla="*/ 567 w 1588"/>
                <a:gd name="T55" fmla="*/ 227 h 1815"/>
                <a:gd name="T56" fmla="*/ 454 w 1588"/>
                <a:gd name="T57" fmla="*/ 114 h 1815"/>
                <a:gd name="T58" fmla="*/ 284 w 1588"/>
                <a:gd name="T59" fmla="*/ 170 h 1815"/>
                <a:gd name="T60" fmla="*/ 227 w 1588"/>
                <a:gd name="T61" fmla="*/ 284 h 1815"/>
                <a:gd name="T62" fmla="*/ 284 w 1588"/>
                <a:gd name="T63" fmla="*/ 340 h 1815"/>
                <a:gd name="T64" fmla="*/ 227 w 1588"/>
                <a:gd name="T65" fmla="*/ 397 h 1815"/>
                <a:gd name="T66" fmla="*/ 170 w 1588"/>
                <a:gd name="T67" fmla="*/ 454 h 1815"/>
                <a:gd name="T68" fmla="*/ 227 w 1588"/>
                <a:gd name="T69" fmla="*/ 567 h 1815"/>
                <a:gd name="T70" fmla="*/ 341 w 1588"/>
                <a:gd name="T71" fmla="*/ 624 h 1815"/>
                <a:gd name="T72" fmla="*/ 284 w 1588"/>
                <a:gd name="T73" fmla="*/ 907 h 1815"/>
                <a:gd name="T74" fmla="*/ 341 w 1588"/>
                <a:gd name="T75" fmla="*/ 1021 h 1815"/>
                <a:gd name="T76" fmla="*/ 284 w 1588"/>
                <a:gd name="T77" fmla="*/ 1077 h 1815"/>
                <a:gd name="T78" fmla="*/ 227 w 1588"/>
                <a:gd name="T79" fmla="*/ 1361 h 1815"/>
                <a:gd name="T80" fmla="*/ 170 w 1588"/>
                <a:gd name="T81" fmla="*/ 1531 h 1815"/>
                <a:gd name="T82" fmla="*/ 57 w 1588"/>
                <a:gd name="T83" fmla="*/ 1588 h 1815"/>
                <a:gd name="T84" fmla="*/ 0 w 1588"/>
                <a:gd name="T85" fmla="*/ 164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8" h="1815">
                  <a:moveTo>
                    <a:pt x="0" y="1644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15"/>
                  </a:lnTo>
                  <a:lnTo>
                    <a:pt x="114" y="1815"/>
                  </a:lnTo>
                  <a:lnTo>
                    <a:pt x="11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67" y="1644"/>
                  </a:lnTo>
                  <a:lnTo>
                    <a:pt x="567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738" y="1531"/>
                  </a:lnTo>
                  <a:lnTo>
                    <a:pt x="738" y="1474"/>
                  </a:lnTo>
                  <a:lnTo>
                    <a:pt x="908" y="1474"/>
                  </a:lnTo>
                  <a:lnTo>
                    <a:pt x="908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191" y="1361"/>
                  </a:lnTo>
                  <a:lnTo>
                    <a:pt x="1191" y="1248"/>
                  </a:lnTo>
                  <a:lnTo>
                    <a:pt x="1305" y="1248"/>
                  </a:lnTo>
                  <a:lnTo>
                    <a:pt x="1305" y="1134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531" y="907"/>
                  </a:lnTo>
                  <a:lnTo>
                    <a:pt x="1531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418" y="624"/>
                  </a:lnTo>
                  <a:lnTo>
                    <a:pt x="1418" y="510"/>
                  </a:lnTo>
                  <a:lnTo>
                    <a:pt x="1475" y="510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40"/>
                  </a:lnTo>
                  <a:lnTo>
                    <a:pt x="1475" y="340"/>
                  </a:lnTo>
                  <a:lnTo>
                    <a:pt x="1475" y="284"/>
                  </a:lnTo>
                  <a:lnTo>
                    <a:pt x="1475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18" y="170"/>
                  </a:lnTo>
                  <a:lnTo>
                    <a:pt x="1418" y="114"/>
                  </a:lnTo>
                  <a:lnTo>
                    <a:pt x="1305" y="114"/>
                  </a:lnTo>
                  <a:lnTo>
                    <a:pt x="1305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588"/>
                  </a:lnTo>
                  <a:lnTo>
                    <a:pt x="57" y="1588"/>
                  </a:lnTo>
                  <a:lnTo>
                    <a:pt x="57" y="1644"/>
                  </a:lnTo>
                  <a:lnTo>
                    <a:pt x="0" y="16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8" name="Freeform 838"/>
            <p:cNvSpPr>
              <a:spLocks/>
            </p:cNvSpPr>
            <p:nvPr/>
          </p:nvSpPr>
          <p:spPr bwMode="auto">
            <a:xfrm>
              <a:off x="2841" y="3534"/>
              <a:ext cx="1248" cy="1871"/>
            </a:xfrm>
            <a:custGeom>
              <a:avLst/>
              <a:gdLst>
                <a:gd name="T0" fmla="*/ 794 w 1248"/>
                <a:gd name="T1" fmla="*/ 1871 h 1871"/>
                <a:gd name="T2" fmla="*/ 907 w 1248"/>
                <a:gd name="T3" fmla="*/ 1815 h 1871"/>
                <a:gd name="T4" fmla="*/ 964 w 1248"/>
                <a:gd name="T5" fmla="*/ 1758 h 1871"/>
                <a:gd name="T6" fmla="*/ 1021 w 1248"/>
                <a:gd name="T7" fmla="*/ 1588 h 1871"/>
                <a:gd name="T8" fmla="*/ 1078 w 1248"/>
                <a:gd name="T9" fmla="*/ 1304 h 1871"/>
                <a:gd name="T10" fmla="*/ 1021 w 1248"/>
                <a:gd name="T11" fmla="*/ 1248 h 1871"/>
                <a:gd name="T12" fmla="*/ 1078 w 1248"/>
                <a:gd name="T13" fmla="*/ 1134 h 1871"/>
                <a:gd name="T14" fmla="*/ 964 w 1248"/>
                <a:gd name="T15" fmla="*/ 851 h 1871"/>
                <a:gd name="T16" fmla="*/ 907 w 1248"/>
                <a:gd name="T17" fmla="*/ 794 h 1871"/>
                <a:gd name="T18" fmla="*/ 964 w 1248"/>
                <a:gd name="T19" fmla="*/ 681 h 1871"/>
                <a:gd name="T20" fmla="*/ 1021 w 1248"/>
                <a:gd name="T21" fmla="*/ 624 h 1871"/>
                <a:gd name="T22" fmla="*/ 964 w 1248"/>
                <a:gd name="T23" fmla="*/ 567 h 1871"/>
                <a:gd name="T24" fmla="*/ 1021 w 1248"/>
                <a:gd name="T25" fmla="*/ 511 h 1871"/>
                <a:gd name="T26" fmla="*/ 1134 w 1248"/>
                <a:gd name="T27" fmla="*/ 397 h 1871"/>
                <a:gd name="T28" fmla="*/ 1191 w 1248"/>
                <a:gd name="T29" fmla="*/ 284 h 1871"/>
                <a:gd name="T30" fmla="*/ 1134 w 1248"/>
                <a:gd name="T31" fmla="*/ 170 h 1871"/>
                <a:gd name="T32" fmla="*/ 1248 w 1248"/>
                <a:gd name="T33" fmla="*/ 114 h 1871"/>
                <a:gd name="T34" fmla="*/ 964 w 1248"/>
                <a:gd name="T35" fmla="*/ 0 h 1871"/>
                <a:gd name="T36" fmla="*/ 907 w 1248"/>
                <a:gd name="T37" fmla="*/ 57 h 1871"/>
                <a:gd name="T38" fmla="*/ 851 w 1248"/>
                <a:gd name="T39" fmla="*/ 114 h 1871"/>
                <a:gd name="T40" fmla="*/ 794 w 1248"/>
                <a:gd name="T41" fmla="*/ 170 h 1871"/>
                <a:gd name="T42" fmla="*/ 567 w 1248"/>
                <a:gd name="T43" fmla="*/ 284 h 1871"/>
                <a:gd name="T44" fmla="*/ 511 w 1248"/>
                <a:gd name="T45" fmla="*/ 227 h 1871"/>
                <a:gd name="T46" fmla="*/ 340 w 1248"/>
                <a:gd name="T47" fmla="*/ 170 h 1871"/>
                <a:gd name="T48" fmla="*/ 284 w 1248"/>
                <a:gd name="T49" fmla="*/ 227 h 1871"/>
                <a:gd name="T50" fmla="*/ 227 w 1248"/>
                <a:gd name="T51" fmla="*/ 284 h 1871"/>
                <a:gd name="T52" fmla="*/ 57 w 1248"/>
                <a:gd name="T53" fmla="*/ 341 h 1871"/>
                <a:gd name="T54" fmla="*/ 0 w 1248"/>
                <a:gd name="T55" fmla="*/ 397 h 1871"/>
                <a:gd name="T56" fmla="*/ 57 w 1248"/>
                <a:gd name="T57" fmla="*/ 511 h 1871"/>
                <a:gd name="T58" fmla="*/ 114 w 1248"/>
                <a:gd name="T59" fmla="*/ 567 h 1871"/>
                <a:gd name="T60" fmla="*/ 170 w 1248"/>
                <a:gd name="T61" fmla="*/ 737 h 1871"/>
                <a:gd name="T62" fmla="*/ 227 w 1248"/>
                <a:gd name="T63" fmla="*/ 851 h 1871"/>
                <a:gd name="T64" fmla="*/ 284 w 1248"/>
                <a:gd name="T65" fmla="*/ 908 h 1871"/>
                <a:gd name="T66" fmla="*/ 340 w 1248"/>
                <a:gd name="T67" fmla="*/ 1021 h 1871"/>
                <a:gd name="T68" fmla="*/ 284 w 1248"/>
                <a:gd name="T69" fmla="*/ 1078 h 1871"/>
                <a:gd name="T70" fmla="*/ 340 w 1248"/>
                <a:gd name="T71" fmla="*/ 1531 h 1871"/>
                <a:gd name="T72" fmla="*/ 397 w 1248"/>
                <a:gd name="T73" fmla="*/ 1588 h 1871"/>
                <a:gd name="T74" fmla="*/ 454 w 1248"/>
                <a:gd name="T75" fmla="*/ 1645 h 1871"/>
                <a:gd name="T76" fmla="*/ 511 w 1248"/>
                <a:gd name="T77" fmla="*/ 1701 h 1871"/>
                <a:gd name="T78" fmla="*/ 624 w 1248"/>
                <a:gd name="T79" fmla="*/ 1758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871">
                  <a:moveTo>
                    <a:pt x="624" y="1871"/>
                  </a:moveTo>
                  <a:lnTo>
                    <a:pt x="794" y="1871"/>
                  </a:lnTo>
                  <a:lnTo>
                    <a:pt x="794" y="1815"/>
                  </a:lnTo>
                  <a:lnTo>
                    <a:pt x="907" y="1815"/>
                  </a:lnTo>
                  <a:lnTo>
                    <a:pt x="907" y="1758"/>
                  </a:lnTo>
                  <a:lnTo>
                    <a:pt x="964" y="175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248"/>
                  </a:lnTo>
                  <a:lnTo>
                    <a:pt x="1021" y="1248"/>
                  </a:lnTo>
                  <a:lnTo>
                    <a:pt x="1021" y="1134"/>
                  </a:lnTo>
                  <a:lnTo>
                    <a:pt x="1078" y="1134"/>
                  </a:lnTo>
                  <a:lnTo>
                    <a:pt x="1078" y="851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531"/>
                  </a:lnTo>
                  <a:lnTo>
                    <a:pt x="340" y="1531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397" y="1645"/>
                  </a:lnTo>
                  <a:lnTo>
                    <a:pt x="454" y="1645"/>
                  </a:lnTo>
                  <a:lnTo>
                    <a:pt x="454" y="1701"/>
                  </a:lnTo>
                  <a:lnTo>
                    <a:pt x="511" y="1701"/>
                  </a:lnTo>
                  <a:lnTo>
                    <a:pt x="511" y="1758"/>
                  </a:lnTo>
                  <a:lnTo>
                    <a:pt x="624" y="1758"/>
                  </a:lnTo>
                  <a:lnTo>
                    <a:pt x="624" y="18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9" name="Rectangle 839"/>
            <p:cNvSpPr>
              <a:spLocks noChangeArrowheads="1"/>
            </p:cNvSpPr>
            <p:nvPr/>
          </p:nvSpPr>
          <p:spPr bwMode="auto">
            <a:xfrm>
              <a:off x="6300" y="5689"/>
              <a:ext cx="113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0" name="Rectangle 840"/>
            <p:cNvSpPr>
              <a:spLocks noChangeArrowheads="1"/>
            </p:cNvSpPr>
            <p:nvPr/>
          </p:nvSpPr>
          <p:spPr bwMode="auto">
            <a:xfrm>
              <a:off x="7037" y="4555"/>
              <a:ext cx="113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2" name="Freeform 842"/>
            <p:cNvSpPr>
              <a:spLocks/>
            </p:cNvSpPr>
            <p:nvPr/>
          </p:nvSpPr>
          <p:spPr bwMode="auto">
            <a:xfrm>
              <a:off x="6300" y="4328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57 w 170"/>
                <a:gd name="T3" fmla="*/ 114 h 170"/>
                <a:gd name="T4" fmla="*/ 0 w 170"/>
                <a:gd name="T5" fmla="*/ 114 h 170"/>
                <a:gd name="T6" fmla="*/ 0 w 170"/>
                <a:gd name="T7" fmla="*/ 170 h 170"/>
                <a:gd name="T8" fmla="*/ 170 w 170"/>
                <a:gd name="T9" fmla="*/ 170 h 170"/>
                <a:gd name="T10" fmla="*/ 170 w 170"/>
                <a:gd name="T11" fmla="*/ 114 h 170"/>
                <a:gd name="T12" fmla="*/ 113 w 170"/>
                <a:gd name="T13" fmla="*/ 114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3" name="Rectangle 843"/>
            <p:cNvSpPr>
              <a:spLocks noChangeArrowheads="1"/>
            </p:cNvSpPr>
            <p:nvPr/>
          </p:nvSpPr>
          <p:spPr bwMode="auto">
            <a:xfrm>
              <a:off x="6470" y="2797"/>
              <a:ext cx="114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4" name="Freeform 844"/>
            <p:cNvSpPr>
              <a:spLocks/>
            </p:cNvSpPr>
            <p:nvPr/>
          </p:nvSpPr>
          <p:spPr bwMode="auto">
            <a:xfrm>
              <a:off x="1084" y="1777"/>
              <a:ext cx="1247" cy="2494"/>
            </a:xfrm>
            <a:custGeom>
              <a:avLst/>
              <a:gdLst>
                <a:gd name="T0" fmla="*/ 850 w 1247"/>
                <a:gd name="T1" fmla="*/ 2494 h 2494"/>
                <a:gd name="T2" fmla="*/ 907 w 1247"/>
                <a:gd name="T3" fmla="*/ 2438 h 2494"/>
                <a:gd name="T4" fmla="*/ 963 w 1247"/>
                <a:gd name="T5" fmla="*/ 2211 h 2494"/>
                <a:gd name="T6" fmla="*/ 907 w 1247"/>
                <a:gd name="T7" fmla="*/ 2098 h 2494"/>
                <a:gd name="T8" fmla="*/ 850 w 1247"/>
                <a:gd name="T9" fmla="*/ 2041 h 2494"/>
                <a:gd name="T10" fmla="*/ 793 w 1247"/>
                <a:gd name="T11" fmla="*/ 1984 h 2494"/>
                <a:gd name="T12" fmla="*/ 737 w 1247"/>
                <a:gd name="T13" fmla="*/ 1871 h 2494"/>
                <a:gd name="T14" fmla="*/ 793 w 1247"/>
                <a:gd name="T15" fmla="*/ 1757 h 2494"/>
                <a:gd name="T16" fmla="*/ 850 w 1247"/>
                <a:gd name="T17" fmla="*/ 1587 h 2494"/>
                <a:gd name="T18" fmla="*/ 907 w 1247"/>
                <a:gd name="T19" fmla="*/ 1644 h 2494"/>
                <a:gd name="T20" fmla="*/ 1020 w 1247"/>
                <a:gd name="T21" fmla="*/ 1587 h 2494"/>
                <a:gd name="T22" fmla="*/ 1247 w 1247"/>
                <a:gd name="T23" fmla="*/ 1531 h 2494"/>
                <a:gd name="T24" fmla="*/ 1190 w 1247"/>
                <a:gd name="T25" fmla="*/ 1190 h 2494"/>
                <a:gd name="T26" fmla="*/ 1020 w 1247"/>
                <a:gd name="T27" fmla="*/ 1134 h 2494"/>
                <a:gd name="T28" fmla="*/ 1077 w 1247"/>
                <a:gd name="T29" fmla="*/ 1077 h 2494"/>
                <a:gd name="T30" fmla="*/ 1020 w 1247"/>
                <a:gd name="T31" fmla="*/ 1020 h 2494"/>
                <a:gd name="T32" fmla="*/ 1077 w 1247"/>
                <a:gd name="T33" fmla="*/ 963 h 2494"/>
                <a:gd name="T34" fmla="*/ 1134 w 1247"/>
                <a:gd name="T35" fmla="*/ 907 h 2494"/>
                <a:gd name="T36" fmla="*/ 1190 w 1247"/>
                <a:gd name="T37" fmla="*/ 793 h 2494"/>
                <a:gd name="T38" fmla="*/ 1134 w 1247"/>
                <a:gd name="T39" fmla="*/ 680 h 2494"/>
                <a:gd name="T40" fmla="*/ 963 w 1247"/>
                <a:gd name="T41" fmla="*/ 567 h 2494"/>
                <a:gd name="T42" fmla="*/ 907 w 1247"/>
                <a:gd name="T43" fmla="*/ 510 h 2494"/>
                <a:gd name="T44" fmla="*/ 850 w 1247"/>
                <a:gd name="T45" fmla="*/ 396 h 2494"/>
                <a:gd name="T46" fmla="*/ 793 w 1247"/>
                <a:gd name="T47" fmla="*/ 340 h 2494"/>
                <a:gd name="T48" fmla="*/ 737 w 1247"/>
                <a:gd name="T49" fmla="*/ 283 h 2494"/>
                <a:gd name="T50" fmla="*/ 680 w 1247"/>
                <a:gd name="T51" fmla="*/ 226 h 2494"/>
                <a:gd name="T52" fmla="*/ 567 w 1247"/>
                <a:gd name="T53" fmla="*/ 170 h 2494"/>
                <a:gd name="T54" fmla="*/ 510 w 1247"/>
                <a:gd name="T55" fmla="*/ 56 h 2494"/>
                <a:gd name="T56" fmla="*/ 396 w 1247"/>
                <a:gd name="T57" fmla="*/ 0 h 2494"/>
                <a:gd name="T58" fmla="*/ 340 w 1247"/>
                <a:gd name="T59" fmla="*/ 56 h 2494"/>
                <a:gd name="T60" fmla="*/ 283 w 1247"/>
                <a:gd name="T61" fmla="*/ 283 h 2494"/>
                <a:gd name="T62" fmla="*/ 170 w 1247"/>
                <a:gd name="T63" fmla="*/ 453 h 2494"/>
                <a:gd name="T64" fmla="*/ 113 w 1247"/>
                <a:gd name="T65" fmla="*/ 567 h 2494"/>
                <a:gd name="T66" fmla="*/ 56 w 1247"/>
                <a:gd name="T67" fmla="*/ 623 h 2494"/>
                <a:gd name="T68" fmla="*/ 113 w 1247"/>
                <a:gd name="T69" fmla="*/ 680 h 2494"/>
                <a:gd name="T70" fmla="*/ 170 w 1247"/>
                <a:gd name="T71" fmla="*/ 793 h 2494"/>
                <a:gd name="T72" fmla="*/ 113 w 1247"/>
                <a:gd name="T73" fmla="*/ 963 h 2494"/>
                <a:gd name="T74" fmla="*/ 226 w 1247"/>
                <a:gd name="T75" fmla="*/ 1077 h 2494"/>
                <a:gd name="T76" fmla="*/ 0 w 1247"/>
                <a:gd name="T77" fmla="*/ 1134 h 2494"/>
                <a:gd name="T78" fmla="*/ 170 w 1247"/>
                <a:gd name="T79" fmla="*/ 1304 h 2494"/>
                <a:gd name="T80" fmla="*/ 56 w 1247"/>
                <a:gd name="T81" fmla="*/ 1360 h 2494"/>
                <a:gd name="T82" fmla="*/ 113 w 1247"/>
                <a:gd name="T83" fmla="*/ 1474 h 2494"/>
                <a:gd name="T84" fmla="*/ 283 w 1247"/>
                <a:gd name="T85" fmla="*/ 1531 h 2494"/>
                <a:gd name="T86" fmla="*/ 226 w 1247"/>
                <a:gd name="T87" fmla="*/ 1644 h 2494"/>
                <a:gd name="T88" fmla="*/ 170 w 1247"/>
                <a:gd name="T89" fmla="*/ 1871 h 2494"/>
                <a:gd name="T90" fmla="*/ 113 w 1247"/>
                <a:gd name="T91" fmla="*/ 1984 h 2494"/>
                <a:gd name="T92" fmla="*/ 56 w 1247"/>
                <a:gd name="T93" fmla="*/ 2041 h 2494"/>
                <a:gd name="T94" fmla="*/ 340 w 1247"/>
                <a:gd name="T95" fmla="*/ 2154 h 2494"/>
                <a:gd name="T96" fmla="*/ 396 w 1247"/>
                <a:gd name="T97" fmla="*/ 2268 h 2494"/>
                <a:gd name="T98" fmla="*/ 567 w 1247"/>
                <a:gd name="T99" fmla="*/ 2324 h 2494"/>
                <a:gd name="T100" fmla="*/ 623 w 1247"/>
                <a:gd name="T101" fmla="*/ 2381 h 2494"/>
                <a:gd name="T102" fmla="*/ 680 w 1247"/>
                <a:gd name="T103" fmla="*/ 2438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7" h="2494">
                  <a:moveTo>
                    <a:pt x="680" y="2494"/>
                  </a:moveTo>
                  <a:lnTo>
                    <a:pt x="850" y="2494"/>
                  </a:lnTo>
                  <a:lnTo>
                    <a:pt x="850" y="2438"/>
                  </a:lnTo>
                  <a:lnTo>
                    <a:pt x="907" y="2438"/>
                  </a:lnTo>
                  <a:lnTo>
                    <a:pt x="907" y="2211"/>
                  </a:lnTo>
                  <a:lnTo>
                    <a:pt x="963" y="2211"/>
                  </a:lnTo>
                  <a:lnTo>
                    <a:pt x="963" y="2098"/>
                  </a:lnTo>
                  <a:lnTo>
                    <a:pt x="907" y="2098"/>
                  </a:lnTo>
                  <a:lnTo>
                    <a:pt x="907" y="2041"/>
                  </a:lnTo>
                  <a:lnTo>
                    <a:pt x="850" y="2041"/>
                  </a:lnTo>
                  <a:lnTo>
                    <a:pt x="850" y="1984"/>
                  </a:lnTo>
                  <a:lnTo>
                    <a:pt x="793" y="1984"/>
                  </a:lnTo>
                  <a:lnTo>
                    <a:pt x="793" y="1871"/>
                  </a:lnTo>
                  <a:lnTo>
                    <a:pt x="737" y="1871"/>
                  </a:lnTo>
                  <a:lnTo>
                    <a:pt x="737" y="1757"/>
                  </a:lnTo>
                  <a:lnTo>
                    <a:pt x="793" y="1757"/>
                  </a:lnTo>
                  <a:lnTo>
                    <a:pt x="793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907" y="1644"/>
                  </a:lnTo>
                  <a:lnTo>
                    <a:pt x="907" y="1587"/>
                  </a:lnTo>
                  <a:lnTo>
                    <a:pt x="1020" y="1587"/>
                  </a:lnTo>
                  <a:lnTo>
                    <a:pt x="1020" y="1531"/>
                  </a:lnTo>
                  <a:lnTo>
                    <a:pt x="1247" y="1531"/>
                  </a:lnTo>
                  <a:lnTo>
                    <a:pt x="1247" y="1190"/>
                  </a:lnTo>
                  <a:lnTo>
                    <a:pt x="1190" y="1190"/>
                  </a:lnTo>
                  <a:lnTo>
                    <a:pt x="1190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1020"/>
                  </a:lnTo>
                  <a:lnTo>
                    <a:pt x="1020" y="1020"/>
                  </a:lnTo>
                  <a:lnTo>
                    <a:pt x="1020" y="963"/>
                  </a:lnTo>
                  <a:lnTo>
                    <a:pt x="1077" y="96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793"/>
                  </a:lnTo>
                  <a:lnTo>
                    <a:pt x="1190" y="793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963" y="567"/>
                  </a:lnTo>
                  <a:lnTo>
                    <a:pt x="963" y="510"/>
                  </a:lnTo>
                  <a:lnTo>
                    <a:pt x="907" y="510"/>
                  </a:lnTo>
                  <a:lnTo>
                    <a:pt x="907" y="396"/>
                  </a:lnTo>
                  <a:lnTo>
                    <a:pt x="850" y="396"/>
                  </a:lnTo>
                  <a:lnTo>
                    <a:pt x="850" y="340"/>
                  </a:lnTo>
                  <a:lnTo>
                    <a:pt x="793" y="340"/>
                  </a:lnTo>
                  <a:lnTo>
                    <a:pt x="793" y="283"/>
                  </a:lnTo>
                  <a:lnTo>
                    <a:pt x="737" y="283"/>
                  </a:lnTo>
                  <a:lnTo>
                    <a:pt x="73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170" y="793"/>
                  </a:lnTo>
                  <a:lnTo>
                    <a:pt x="170" y="963"/>
                  </a:lnTo>
                  <a:lnTo>
                    <a:pt x="113" y="963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70" y="1304"/>
                  </a:lnTo>
                  <a:lnTo>
                    <a:pt x="170" y="1360"/>
                  </a:lnTo>
                  <a:lnTo>
                    <a:pt x="56" y="1360"/>
                  </a:lnTo>
                  <a:lnTo>
                    <a:pt x="56" y="1474"/>
                  </a:lnTo>
                  <a:lnTo>
                    <a:pt x="113" y="1474"/>
                  </a:lnTo>
                  <a:lnTo>
                    <a:pt x="113" y="1531"/>
                  </a:lnTo>
                  <a:lnTo>
                    <a:pt x="283" y="1531"/>
                  </a:lnTo>
                  <a:lnTo>
                    <a:pt x="283" y="1644"/>
                  </a:lnTo>
                  <a:lnTo>
                    <a:pt x="226" y="1644"/>
                  </a:lnTo>
                  <a:lnTo>
                    <a:pt x="226" y="1871"/>
                  </a:lnTo>
                  <a:lnTo>
                    <a:pt x="170" y="1871"/>
                  </a:lnTo>
                  <a:lnTo>
                    <a:pt x="170" y="1984"/>
                  </a:lnTo>
                  <a:lnTo>
                    <a:pt x="113" y="1984"/>
                  </a:lnTo>
                  <a:lnTo>
                    <a:pt x="113" y="2041"/>
                  </a:lnTo>
                  <a:lnTo>
                    <a:pt x="56" y="2041"/>
                  </a:lnTo>
                  <a:lnTo>
                    <a:pt x="56" y="2154"/>
                  </a:lnTo>
                  <a:lnTo>
                    <a:pt x="340" y="2154"/>
                  </a:lnTo>
                  <a:lnTo>
                    <a:pt x="340" y="2268"/>
                  </a:lnTo>
                  <a:lnTo>
                    <a:pt x="396" y="2268"/>
                  </a:lnTo>
                  <a:lnTo>
                    <a:pt x="396" y="2324"/>
                  </a:lnTo>
                  <a:lnTo>
                    <a:pt x="567" y="2324"/>
                  </a:lnTo>
                  <a:lnTo>
                    <a:pt x="567" y="2381"/>
                  </a:lnTo>
                  <a:lnTo>
                    <a:pt x="623" y="2381"/>
                  </a:lnTo>
                  <a:lnTo>
                    <a:pt x="623" y="2438"/>
                  </a:lnTo>
                  <a:lnTo>
                    <a:pt x="680" y="2438"/>
                  </a:lnTo>
                  <a:lnTo>
                    <a:pt x="680" y="24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5" name="Freeform 845"/>
            <p:cNvSpPr>
              <a:spLocks/>
            </p:cNvSpPr>
            <p:nvPr/>
          </p:nvSpPr>
          <p:spPr bwMode="auto">
            <a:xfrm>
              <a:off x="2955" y="1039"/>
              <a:ext cx="1134" cy="1588"/>
            </a:xfrm>
            <a:custGeom>
              <a:avLst/>
              <a:gdLst>
                <a:gd name="T0" fmla="*/ 907 w 1134"/>
                <a:gd name="T1" fmla="*/ 1531 h 1588"/>
                <a:gd name="T2" fmla="*/ 737 w 1134"/>
                <a:gd name="T3" fmla="*/ 1531 h 1588"/>
                <a:gd name="T4" fmla="*/ 737 w 1134"/>
                <a:gd name="T5" fmla="*/ 1588 h 1588"/>
                <a:gd name="T6" fmla="*/ 567 w 1134"/>
                <a:gd name="T7" fmla="*/ 1588 h 1588"/>
                <a:gd name="T8" fmla="*/ 567 w 1134"/>
                <a:gd name="T9" fmla="*/ 1531 h 1588"/>
                <a:gd name="T10" fmla="*/ 453 w 1134"/>
                <a:gd name="T11" fmla="*/ 1531 h 1588"/>
                <a:gd name="T12" fmla="*/ 453 w 1134"/>
                <a:gd name="T13" fmla="*/ 1475 h 1588"/>
                <a:gd name="T14" fmla="*/ 340 w 1134"/>
                <a:gd name="T15" fmla="*/ 1475 h 1588"/>
                <a:gd name="T16" fmla="*/ 340 w 1134"/>
                <a:gd name="T17" fmla="*/ 1418 h 1588"/>
                <a:gd name="T18" fmla="*/ 283 w 1134"/>
                <a:gd name="T19" fmla="*/ 1418 h 1588"/>
                <a:gd name="T20" fmla="*/ 283 w 1134"/>
                <a:gd name="T21" fmla="*/ 1361 h 1588"/>
                <a:gd name="T22" fmla="*/ 226 w 1134"/>
                <a:gd name="T23" fmla="*/ 1361 h 1588"/>
                <a:gd name="T24" fmla="*/ 226 w 1134"/>
                <a:gd name="T25" fmla="*/ 1305 h 1588"/>
                <a:gd name="T26" fmla="*/ 0 w 1134"/>
                <a:gd name="T27" fmla="*/ 1305 h 1588"/>
                <a:gd name="T28" fmla="*/ 0 w 1134"/>
                <a:gd name="T29" fmla="*/ 1248 h 1588"/>
                <a:gd name="T30" fmla="*/ 56 w 1134"/>
                <a:gd name="T31" fmla="*/ 1248 h 1588"/>
                <a:gd name="T32" fmla="*/ 56 w 1134"/>
                <a:gd name="T33" fmla="*/ 1021 h 1588"/>
                <a:gd name="T34" fmla="*/ 170 w 1134"/>
                <a:gd name="T35" fmla="*/ 1021 h 1588"/>
                <a:gd name="T36" fmla="*/ 170 w 1134"/>
                <a:gd name="T37" fmla="*/ 738 h 1588"/>
                <a:gd name="T38" fmla="*/ 113 w 1134"/>
                <a:gd name="T39" fmla="*/ 738 h 1588"/>
                <a:gd name="T40" fmla="*/ 113 w 1134"/>
                <a:gd name="T41" fmla="*/ 624 h 1588"/>
                <a:gd name="T42" fmla="*/ 226 w 1134"/>
                <a:gd name="T43" fmla="*/ 624 h 1588"/>
                <a:gd name="T44" fmla="*/ 226 w 1134"/>
                <a:gd name="T45" fmla="*/ 567 h 1588"/>
                <a:gd name="T46" fmla="*/ 283 w 1134"/>
                <a:gd name="T47" fmla="*/ 567 h 1588"/>
                <a:gd name="T48" fmla="*/ 283 w 1134"/>
                <a:gd name="T49" fmla="*/ 454 h 1588"/>
                <a:gd name="T50" fmla="*/ 226 w 1134"/>
                <a:gd name="T51" fmla="*/ 454 h 1588"/>
                <a:gd name="T52" fmla="*/ 226 w 1134"/>
                <a:gd name="T53" fmla="*/ 341 h 1588"/>
                <a:gd name="T54" fmla="*/ 170 w 1134"/>
                <a:gd name="T55" fmla="*/ 341 h 1588"/>
                <a:gd name="T56" fmla="*/ 170 w 1134"/>
                <a:gd name="T57" fmla="*/ 227 h 1588"/>
                <a:gd name="T58" fmla="*/ 226 w 1134"/>
                <a:gd name="T59" fmla="*/ 227 h 1588"/>
                <a:gd name="T60" fmla="*/ 226 w 1134"/>
                <a:gd name="T61" fmla="*/ 171 h 1588"/>
                <a:gd name="T62" fmla="*/ 283 w 1134"/>
                <a:gd name="T63" fmla="*/ 171 h 1588"/>
                <a:gd name="T64" fmla="*/ 283 w 1134"/>
                <a:gd name="T65" fmla="*/ 0 h 1588"/>
                <a:gd name="T66" fmla="*/ 567 w 1134"/>
                <a:gd name="T67" fmla="*/ 0 h 1588"/>
                <a:gd name="T68" fmla="*/ 567 w 1134"/>
                <a:gd name="T69" fmla="*/ 57 h 1588"/>
                <a:gd name="T70" fmla="*/ 1020 w 1134"/>
                <a:gd name="T71" fmla="*/ 57 h 1588"/>
                <a:gd name="T72" fmla="*/ 1020 w 1134"/>
                <a:gd name="T73" fmla="*/ 114 h 1588"/>
                <a:gd name="T74" fmla="*/ 964 w 1134"/>
                <a:gd name="T75" fmla="*/ 114 h 1588"/>
                <a:gd name="T76" fmla="*/ 964 w 1134"/>
                <a:gd name="T77" fmla="*/ 227 h 1588"/>
                <a:gd name="T78" fmla="*/ 1020 w 1134"/>
                <a:gd name="T79" fmla="*/ 227 h 1588"/>
                <a:gd name="T80" fmla="*/ 1020 w 1134"/>
                <a:gd name="T81" fmla="*/ 284 h 1588"/>
                <a:gd name="T82" fmla="*/ 1077 w 1134"/>
                <a:gd name="T83" fmla="*/ 284 h 1588"/>
                <a:gd name="T84" fmla="*/ 1077 w 1134"/>
                <a:gd name="T85" fmla="*/ 341 h 1588"/>
                <a:gd name="T86" fmla="*/ 1134 w 1134"/>
                <a:gd name="T87" fmla="*/ 341 h 1588"/>
                <a:gd name="T88" fmla="*/ 1134 w 1134"/>
                <a:gd name="T89" fmla="*/ 397 h 1588"/>
                <a:gd name="T90" fmla="*/ 1077 w 1134"/>
                <a:gd name="T91" fmla="*/ 397 h 1588"/>
                <a:gd name="T92" fmla="*/ 1077 w 1134"/>
                <a:gd name="T93" fmla="*/ 454 h 1588"/>
                <a:gd name="T94" fmla="*/ 1020 w 1134"/>
                <a:gd name="T95" fmla="*/ 454 h 1588"/>
                <a:gd name="T96" fmla="*/ 1020 w 1134"/>
                <a:gd name="T97" fmla="*/ 511 h 1588"/>
                <a:gd name="T98" fmla="*/ 964 w 1134"/>
                <a:gd name="T99" fmla="*/ 511 h 1588"/>
                <a:gd name="T100" fmla="*/ 964 w 1134"/>
                <a:gd name="T101" fmla="*/ 624 h 1588"/>
                <a:gd name="T102" fmla="*/ 1020 w 1134"/>
                <a:gd name="T103" fmla="*/ 624 h 1588"/>
                <a:gd name="T104" fmla="*/ 1020 w 1134"/>
                <a:gd name="T105" fmla="*/ 1078 h 1588"/>
                <a:gd name="T106" fmla="*/ 964 w 1134"/>
                <a:gd name="T107" fmla="*/ 1078 h 1588"/>
                <a:gd name="T108" fmla="*/ 964 w 1134"/>
                <a:gd name="T109" fmla="*/ 1248 h 1588"/>
                <a:gd name="T110" fmla="*/ 1020 w 1134"/>
                <a:gd name="T111" fmla="*/ 1248 h 1588"/>
                <a:gd name="T112" fmla="*/ 1020 w 1134"/>
                <a:gd name="T113" fmla="*/ 1361 h 1588"/>
                <a:gd name="T114" fmla="*/ 907 w 1134"/>
                <a:gd name="T115" fmla="*/ 1361 h 1588"/>
                <a:gd name="T116" fmla="*/ 907 w 1134"/>
                <a:gd name="T117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88">
                  <a:moveTo>
                    <a:pt x="907" y="1531"/>
                  </a:moveTo>
                  <a:lnTo>
                    <a:pt x="737" y="1531"/>
                  </a:lnTo>
                  <a:lnTo>
                    <a:pt x="737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453" y="1531"/>
                  </a:lnTo>
                  <a:lnTo>
                    <a:pt x="453" y="1475"/>
                  </a:lnTo>
                  <a:lnTo>
                    <a:pt x="340" y="1475"/>
                  </a:lnTo>
                  <a:lnTo>
                    <a:pt x="340" y="1418"/>
                  </a:lnTo>
                  <a:lnTo>
                    <a:pt x="283" y="1418"/>
                  </a:lnTo>
                  <a:lnTo>
                    <a:pt x="283" y="1361"/>
                  </a:lnTo>
                  <a:lnTo>
                    <a:pt x="226" y="1361"/>
                  </a:lnTo>
                  <a:lnTo>
                    <a:pt x="226" y="1305"/>
                  </a:lnTo>
                  <a:lnTo>
                    <a:pt x="0" y="1305"/>
                  </a:lnTo>
                  <a:lnTo>
                    <a:pt x="0" y="1248"/>
                  </a:lnTo>
                  <a:lnTo>
                    <a:pt x="56" y="1248"/>
                  </a:lnTo>
                  <a:lnTo>
                    <a:pt x="56" y="1021"/>
                  </a:lnTo>
                  <a:lnTo>
                    <a:pt x="170" y="1021"/>
                  </a:lnTo>
                  <a:lnTo>
                    <a:pt x="170" y="738"/>
                  </a:lnTo>
                  <a:lnTo>
                    <a:pt x="113" y="738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0" y="511"/>
                  </a:lnTo>
                  <a:lnTo>
                    <a:pt x="964" y="51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1078"/>
                  </a:lnTo>
                  <a:lnTo>
                    <a:pt x="964" y="1078"/>
                  </a:lnTo>
                  <a:lnTo>
                    <a:pt x="964" y="1248"/>
                  </a:lnTo>
                  <a:lnTo>
                    <a:pt x="1020" y="1248"/>
                  </a:lnTo>
                  <a:lnTo>
                    <a:pt x="1020" y="1361"/>
                  </a:lnTo>
                  <a:lnTo>
                    <a:pt x="907" y="1361"/>
                  </a:lnTo>
                  <a:lnTo>
                    <a:pt x="907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6" name="Freeform 846"/>
            <p:cNvSpPr>
              <a:spLocks/>
            </p:cNvSpPr>
            <p:nvPr/>
          </p:nvSpPr>
          <p:spPr bwMode="auto">
            <a:xfrm>
              <a:off x="1537" y="869"/>
              <a:ext cx="1701" cy="1531"/>
            </a:xfrm>
            <a:custGeom>
              <a:avLst/>
              <a:gdLst>
                <a:gd name="T0" fmla="*/ 1418 w 1701"/>
                <a:gd name="T1" fmla="*/ 1531 h 1531"/>
                <a:gd name="T2" fmla="*/ 1248 w 1701"/>
                <a:gd name="T3" fmla="*/ 1475 h 1531"/>
                <a:gd name="T4" fmla="*/ 1191 w 1701"/>
                <a:gd name="T5" fmla="*/ 1418 h 1531"/>
                <a:gd name="T6" fmla="*/ 1134 w 1701"/>
                <a:gd name="T7" fmla="*/ 1475 h 1531"/>
                <a:gd name="T8" fmla="*/ 1021 w 1701"/>
                <a:gd name="T9" fmla="*/ 1361 h 1531"/>
                <a:gd name="T10" fmla="*/ 907 w 1701"/>
                <a:gd name="T11" fmla="*/ 1418 h 1531"/>
                <a:gd name="T12" fmla="*/ 794 w 1701"/>
                <a:gd name="T13" fmla="*/ 1304 h 1531"/>
                <a:gd name="T14" fmla="*/ 681 w 1701"/>
                <a:gd name="T15" fmla="*/ 1361 h 1531"/>
                <a:gd name="T16" fmla="*/ 510 w 1701"/>
                <a:gd name="T17" fmla="*/ 1475 h 1531"/>
                <a:gd name="T18" fmla="*/ 454 w 1701"/>
                <a:gd name="T19" fmla="*/ 1418 h 1531"/>
                <a:gd name="T20" fmla="*/ 397 w 1701"/>
                <a:gd name="T21" fmla="*/ 1304 h 1531"/>
                <a:gd name="T22" fmla="*/ 340 w 1701"/>
                <a:gd name="T23" fmla="*/ 1248 h 1531"/>
                <a:gd name="T24" fmla="*/ 284 w 1701"/>
                <a:gd name="T25" fmla="*/ 1191 h 1531"/>
                <a:gd name="T26" fmla="*/ 227 w 1701"/>
                <a:gd name="T27" fmla="*/ 1134 h 1531"/>
                <a:gd name="T28" fmla="*/ 114 w 1701"/>
                <a:gd name="T29" fmla="*/ 1078 h 1531"/>
                <a:gd name="T30" fmla="*/ 57 w 1701"/>
                <a:gd name="T31" fmla="*/ 964 h 1531"/>
                <a:gd name="T32" fmla="*/ 0 w 1701"/>
                <a:gd name="T33" fmla="*/ 851 h 1531"/>
                <a:gd name="T34" fmla="*/ 57 w 1701"/>
                <a:gd name="T35" fmla="*/ 794 h 1531"/>
                <a:gd name="T36" fmla="*/ 170 w 1701"/>
                <a:gd name="T37" fmla="*/ 737 h 1531"/>
                <a:gd name="T38" fmla="*/ 227 w 1701"/>
                <a:gd name="T39" fmla="*/ 681 h 1531"/>
                <a:gd name="T40" fmla="*/ 454 w 1701"/>
                <a:gd name="T41" fmla="*/ 624 h 1531"/>
                <a:gd name="T42" fmla="*/ 624 w 1701"/>
                <a:gd name="T43" fmla="*/ 567 h 1531"/>
                <a:gd name="T44" fmla="*/ 964 w 1701"/>
                <a:gd name="T45" fmla="*/ 624 h 1531"/>
                <a:gd name="T46" fmla="*/ 1021 w 1701"/>
                <a:gd name="T47" fmla="*/ 681 h 1531"/>
                <a:gd name="T48" fmla="*/ 1248 w 1701"/>
                <a:gd name="T49" fmla="*/ 624 h 1531"/>
                <a:gd name="T50" fmla="*/ 1191 w 1701"/>
                <a:gd name="T51" fmla="*/ 567 h 1531"/>
                <a:gd name="T52" fmla="*/ 1248 w 1701"/>
                <a:gd name="T53" fmla="*/ 454 h 1531"/>
                <a:gd name="T54" fmla="*/ 1304 w 1701"/>
                <a:gd name="T55" fmla="*/ 397 h 1531"/>
                <a:gd name="T56" fmla="*/ 1248 w 1701"/>
                <a:gd name="T57" fmla="*/ 284 h 1531"/>
                <a:gd name="T58" fmla="*/ 1191 w 1701"/>
                <a:gd name="T59" fmla="*/ 227 h 1531"/>
                <a:gd name="T60" fmla="*/ 1248 w 1701"/>
                <a:gd name="T61" fmla="*/ 114 h 1531"/>
                <a:gd name="T62" fmla="*/ 1418 w 1701"/>
                <a:gd name="T63" fmla="*/ 0 h 1531"/>
                <a:gd name="T64" fmla="*/ 1531 w 1701"/>
                <a:gd name="T65" fmla="*/ 57 h 1531"/>
                <a:gd name="T66" fmla="*/ 1644 w 1701"/>
                <a:gd name="T67" fmla="*/ 0 h 1531"/>
                <a:gd name="T68" fmla="*/ 1701 w 1701"/>
                <a:gd name="T69" fmla="*/ 114 h 1531"/>
                <a:gd name="T70" fmla="*/ 1644 w 1701"/>
                <a:gd name="T71" fmla="*/ 341 h 1531"/>
                <a:gd name="T72" fmla="*/ 1588 w 1701"/>
                <a:gd name="T73" fmla="*/ 397 h 1531"/>
                <a:gd name="T74" fmla="*/ 1644 w 1701"/>
                <a:gd name="T75" fmla="*/ 511 h 1531"/>
                <a:gd name="T76" fmla="*/ 1701 w 1701"/>
                <a:gd name="T77" fmla="*/ 624 h 1531"/>
                <a:gd name="T78" fmla="*/ 1644 w 1701"/>
                <a:gd name="T79" fmla="*/ 737 h 1531"/>
                <a:gd name="T80" fmla="*/ 1531 w 1701"/>
                <a:gd name="T81" fmla="*/ 794 h 1531"/>
                <a:gd name="T82" fmla="*/ 1588 w 1701"/>
                <a:gd name="T83" fmla="*/ 908 h 1531"/>
                <a:gd name="T84" fmla="*/ 1474 w 1701"/>
                <a:gd name="T85" fmla="*/ 1191 h 1531"/>
                <a:gd name="T86" fmla="*/ 1418 w 1701"/>
                <a:gd name="T87" fmla="*/ 1418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531">
                  <a:moveTo>
                    <a:pt x="1418" y="1475"/>
                  </a:moveTo>
                  <a:lnTo>
                    <a:pt x="1418" y="1531"/>
                  </a:lnTo>
                  <a:lnTo>
                    <a:pt x="1248" y="1531"/>
                  </a:lnTo>
                  <a:lnTo>
                    <a:pt x="1248" y="1475"/>
                  </a:lnTo>
                  <a:lnTo>
                    <a:pt x="1248" y="1418"/>
                  </a:lnTo>
                  <a:lnTo>
                    <a:pt x="1191" y="1418"/>
                  </a:lnTo>
                  <a:lnTo>
                    <a:pt x="1191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475"/>
                  </a:lnTo>
                  <a:lnTo>
                    <a:pt x="510" y="1475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114" y="1078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248" y="624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248" y="284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4" y="0"/>
                  </a:lnTo>
                  <a:lnTo>
                    <a:pt x="1644" y="114"/>
                  </a:lnTo>
                  <a:lnTo>
                    <a:pt x="1701" y="114"/>
                  </a:lnTo>
                  <a:lnTo>
                    <a:pt x="1701" y="341"/>
                  </a:lnTo>
                  <a:lnTo>
                    <a:pt x="1644" y="341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794"/>
                  </a:lnTo>
                  <a:lnTo>
                    <a:pt x="1531" y="794"/>
                  </a:lnTo>
                  <a:lnTo>
                    <a:pt x="1531" y="908"/>
                  </a:lnTo>
                  <a:lnTo>
                    <a:pt x="1588" y="908"/>
                  </a:lnTo>
                  <a:lnTo>
                    <a:pt x="1588" y="1191"/>
                  </a:lnTo>
                  <a:lnTo>
                    <a:pt x="1474" y="1191"/>
                  </a:lnTo>
                  <a:lnTo>
                    <a:pt x="1474" y="1418"/>
                  </a:lnTo>
                  <a:lnTo>
                    <a:pt x="1418" y="1418"/>
                  </a:lnTo>
                  <a:lnTo>
                    <a:pt x="1418" y="147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7" name="Freeform 847"/>
            <p:cNvSpPr>
              <a:spLocks/>
            </p:cNvSpPr>
            <p:nvPr/>
          </p:nvSpPr>
          <p:spPr bwMode="auto">
            <a:xfrm>
              <a:off x="3919" y="472"/>
              <a:ext cx="850" cy="1191"/>
            </a:xfrm>
            <a:custGeom>
              <a:avLst/>
              <a:gdLst>
                <a:gd name="T0" fmla="*/ 623 w 850"/>
                <a:gd name="T1" fmla="*/ 0 h 1191"/>
                <a:gd name="T2" fmla="*/ 623 w 850"/>
                <a:gd name="T3" fmla="*/ 114 h 1191"/>
                <a:gd name="T4" fmla="*/ 680 w 850"/>
                <a:gd name="T5" fmla="*/ 114 h 1191"/>
                <a:gd name="T6" fmla="*/ 680 w 850"/>
                <a:gd name="T7" fmla="*/ 341 h 1191"/>
                <a:gd name="T8" fmla="*/ 737 w 850"/>
                <a:gd name="T9" fmla="*/ 341 h 1191"/>
                <a:gd name="T10" fmla="*/ 737 w 850"/>
                <a:gd name="T11" fmla="*/ 397 h 1191"/>
                <a:gd name="T12" fmla="*/ 793 w 850"/>
                <a:gd name="T13" fmla="*/ 397 h 1191"/>
                <a:gd name="T14" fmla="*/ 793 w 850"/>
                <a:gd name="T15" fmla="*/ 454 h 1191"/>
                <a:gd name="T16" fmla="*/ 737 w 850"/>
                <a:gd name="T17" fmla="*/ 454 h 1191"/>
                <a:gd name="T18" fmla="*/ 737 w 850"/>
                <a:gd name="T19" fmla="*/ 511 h 1191"/>
                <a:gd name="T20" fmla="*/ 793 w 850"/>
                <a:gd name="T21" fmla="*/ 511 h 1191"/>
                <a:gd name="T22" fmla="*/ 793 w 850"/>
                <a:gd name="T23" fmla="*/ 567 h 1191"/>
                <a:gd name="T24" fmla="*/ 850 w 850"/>
                <a:gd name="T25" fmla="*/ 567 h 1191"/>
                <a:gd name="T26" fmla="*/ 850 w 850"/>
                <a:gd name="T27" fmla="*/ 738 h 1191"/>
                <a:gd name="T28" fmla="*/ 793 w 850"/>
                <a:gd name="T29" fmla="*/ 738 h 1191"/>
                <a:gd name="T30" fmla="*/ 793 w 850"/>
                <a:gd name="T31" fmla="*/ 794 h 1191"/>
                <a:gd name="T32" fmla="*/ 737 w 850"/>
                <a:gd name="T33" fmla="*/ 794 h 1191"/>
                <a:gd name="T34" fmla="*/ 737 w 850"/>
                <a:gd name="T35" fmla="*/ 851 h 1191"/>
                <a:gd name="T36" fmla="*/ 680 w 850"/>
                <a:gd name="T37" fmla="*/ 851 h 1191"/>
                <a:gd name="T38" fmla="*/ 680 w 850"/>
                <a:gd name="T39" fmla="*/ 908 h 1191"/>
                <a:gd name="T40" fmla="*/ 623 w 850"/>
                <a:gd name="T41" fmla="*/ 908 h 1191"/>
                <a:gd name="T42" fmla="*/ 623 w 850"/>
                <a:gd name="T43" fmla="*/ 1021 h 1191"/>
                <a:gd name="T44" fmla="*/ 567 w 850"/>
                <a:gd name="T45" fmla="*/ 1021 h 1191"/>
                <a:gd name="T46" fmla="*/ 567 w 850"/>
                <a:gd name="T47" fmla="*/ 1191 h 1191"/>
                <a:gd name="T48" fmla="*/ 397 w 850"/>
                <a:gd name="T49" fmla="*/ 1191 h 1191"/>
                <a:gd name="T50" fmla="*/ 397 w 850"/>
                <a:gd name="T51" fmla="*/ 1134 h 1191"/>
                <a:gd name="T52" fmla="*/ 340 w 850"/>
                <a:gd name="T53" fmla="*/ 1134 h 1191"/>
                <a:gd name="T54" fmla="*/ 340 w 850"/>
                <a:gd name="T55" fmla="*/ 1078 h 1191"/>
                <a:gd name="T56" fmla="*/ 283 w 850"/>
                <a:gd name="T57" fmla="*/ 1078 h 1191"/>
                <a:gd name="T58" fmla="*/ 283 w 850"/>
                <a:gd name="T59" fmla="*/ 1021 h 1191"/>
                <a:gd name="T60" fmla="*/ 170 w 850"/>
                <a:gd name="T61" fmla="*/ 1021 h 1191"/>
                <a:gd name="T62" fmla="*/ 170 w 850"/>
                <a:gd name="T63" fmla="*/ 908 h 1191"/>
                <a:gd name="T64" fmla="*/ 113 w 850"/>
                <a:gd name="T65" fmla="*/ 908 h 1191"/>
                <a:gd name="T66" fmla="*/ 113 w 850"/>
                <a:gd name="T67" fmla="*/ 851 h 1191"/>
                <a:gd name="T68" fmla="*/ 56 w 850"/>
                <a:gd name="T69" fmla="*/ 851 h 1191"/>
                <a:gd name="T70" fmla="*/ 56 w 850"/>
                <a:gd name="T71" fmla="*/ 794 h 1191"/>
                <a:gd name="T72" fmla="*/ 0 w 850"/>
                <a:gd name="T73" fmla="*/ 794 h 1191"/>
                <a:gd name="T74" fmla="*/ 0 w 850"/>
                <a:gd name="T75" fmla="*/ 681 h 1191"/>
                <a:gd name="T76" fmla="*/ 113 w 850"/>
                <a:gd name="T77" fmla="*/ 681 h 1191"/>
                <a:gd name="T78" fmla="*/ 113 w 850"/>
                <a:gd name="T79" fmla="*/ 624 h 1191"/>
                <a:gd name="T80" fmla="*/ 56 w 850"/>
                <a:gd name="T81" fmla="*/ 624 h 1191"/>
                <a:gd name="T82" fmla="*/ 56 w 850"/>
                <a:gd name="T83" fmla="*/ 511 h 1191"/>
                <a:gd name="T84" fmla="*/ 113 w 850"/>
                <a:gd name="T85" fmla="*/ 511 h 1191"/>
                <a:gd name="T86" fmla="*/ 113 w 850"/>
                <a:gd name="T87" fmla="*/ 454 h 1191"/>
                <a:gd name="T88" fmla="*/ 170 w 850"/>
                <a:gd name="T89" fmla="*/ 454 h 1191"/>
                <a:gd name="T90" fmla="*/ 170 w 850"/>
                <a:gd name="T91" fmla="*/ 397 h 1191"/>
                <a:gd name="T92" fmla="*/ 283 w 850"/>
                <a:gd name="T93" fmla="*/ 397 h 1191"/>
                <a:gd name="T94" fmla="*/ 283 w 850"/>
                <a:gd name="T95" fmla="*/ 227 h 1191"/>
                <a:gd name="T96" fmla="*/ 397 w 850"/>
                <a:gd name="T97" fmla="*/ 227 h 1191"/>
                <a:gd name="T98" fmla="*/ 397 w 850"/>
                <a:gd name="T99" fmla="*/ 57 h 1191"/>
                <a:gd name="T100" fmla="*/ 510 w 850"/>
                <a:gd name="T101" fmla="*/ 57 h 1191"/>
                <a:gd name="T102" fmla="*/ 510 w 850"/>
                <a:gd name="T103" fmla="*/ 0 h 1191"/>
                <a:gd name="T104" fmla="*/ 623 w 85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0" h="1191">
                  <a:moveTo>
                    <a:pt x="623" y="0"/>
                  </a:moveTo>
                  <a:lnTo>
                    <a:pt x="623" y="114"/>
                  </a:lnTo>
                  <a:lnTo>
                    <a:pt x="680" y="11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793" y="397"/>
                  </a:lnTo>
                  <a:lnTo>
                    <a:pt x="793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738"/>
                  </a:lnTo>
                  <a:lnTo>
                    <a:pt x="793" y="738"/>
                  </a:lnTo>
                  <a:lnTo>
                    <a:pt x="793" y="794"/>
                  </a:lnTo>
                  <a:lnTo>
                    <a:pt x="737" y="794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908"/>
                  </a:lnTo>
                  <a:lnTo>
                    <a:pt x="113" y="908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8" name="Freeform 848"/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0 w 964"/>
                <a:gd name="T1" fmla="*/ 56 h 1474"/>
                <a:gd name="T2" fmla="*/ 114 w 964"/>
                <a:gd name="T3" fmla="*/ 56 h 1474"/>
                <a:gd name="T4" fmla="*/ 114 w 964"/>
                <a:gd name="T5" fmla="*/ 113 h 1474"/>
                <a:gd name="T6" fmla="*/ 170 w 964"/>
                <a:gd name="T7" fmla="*/ 113 h 1474"/>
                <a:gd name="T8" fmla="*/ 170 w 964"/>
                <a:gd name="T9" fmla="*/ 0 h 1474"/>
                <a:gd name="T10" fmla="*/ 284 w 964"/>
                <a:gd name="T11" fmla="*/ 0 h 1474"/>
                <a:gd name="T12" fmla="*/ 284 w 964"/>
                <a:gd name="T13" fmla="*/ 56 h 1474"/>
                <a:gd name="T14" fmla="*/ 341 w 964"/>
                <a:gd name="T15" fmla="*/ 56 h 1474"/>
                <a:gd name="T16" fmla="*/ 454 w 964"/>
                <a:gd name="T17" fmla="*/ 56 h 1474"/>
                <a:gd name="T18" fmla="*/ 454 w 964"/>
                <a:gd name="T19" fmla="*/ 113 h 1474"/>
                <a:gd name="T20" fmla="*/ 567 w 964"/>
                <a:gd name="T21" fmla="*/ 113 h 1474"/>
                <a:gd name="T22" fmla="*/ 567 w 964"/>
                <a:gd name="T23" fmla="*/ 170 h 1474"/>
                <a:gd name="T24" fmla="*/ 624 w 964"/>
                <a:gd name="T25" fmla="*/ 170 h 1474"/>
                <a:gd name="T26" fmla="*/ 624 w 964"/>
                <a:gd name="T27" fmla="*/ 283 h 1474"/>
                <a:gd name="T28" fmla="*/ 681 w 964"/>
                <a:gd name="T29" fmla="*/ 283 h 1474"/>
                <a:gd name="T30" fmla="*/ 681 w 964"/>
                <a:gd name="T31" fmla="*/ 340 h 1474"/>
                <a:gd name="T32" fmla="*/ 737 w 964"/>
                <a:gd name="T33" fmla="*/ 340 h 1474"/>
                <a:gd name="T34" fmla="*/ 737 w 964"/>
                <a:gd name="T35" fmla="*/ 453 h 1474"/>
                <a:gd name="T36" fmla="*/ 794 w 964"/>
                <a:gd name="T37" fmla="*/ 453 h 1474"/>
                <a:gd name="T38" fmla="*/ 794 w 964"/>
                <a:gd name="T39" fmla="*/ 510 h 1474"/>
                <a:gd name="T40" fmla="*/ 851 w 964"/>
                <a:gd name="T41" fmla="*/ 510 h 1474"/>
                <a:gd name="T42" fmla="*/ 851 w 964"/>
                <a:gd name="T43" fmla="*/ 623 h 1474"/>
                <a:gd name="T44" fmla="*/ 908 w 964"/>
                <a:gd name="T45" fmla="*/ 623 h 1474"/>
                <a:gd name="T46" fmla="*/ 908 w 964"/>
                <a:gd name="T47" fmla="*/ 737 h 1474"/>
                <a:gd name="T48" fmla="*/ 964 w 964"/>
                <a:gd name="T49" fmla="*/ 737 h 1474"/>
                <a:gd name="T50" fmla="*/ 964 w 964"/>
                <a:gd name="T51" fmla="*/ 964 h 1474"/>
                <a:gd name="T52" fmla="*/ 908 w 964"/>
                <a:gd name="T53" fmla="*/ 964 h 1474"/>
                <a:gd name="T54" fmla="*/ 908 w 964"/>
                <a:gd name="T55" fmla="*/ 1134 h 1474"/>
                <a:gd name="T56" fmla="*/ 964 w 964"/>
                <a:gd name="T57" fmla="*/ 1134 h 1474"/>
                <a:gd name="T58" fmla="*/ 964 w 964"/>
                <a:gd name="T59" fmla="*/ 1304 h 1474"/>
                <a:gd name="T60" fmla="*/ 908 w 964"/>
                <a:gd name="T61" fmla="*/ 1304 h 1474"/>
                <a:gd name="T62" fmla="*/ 908 w 964"/>
                <a:gd name="T63" fmla="*/ 1361 h 1474"/>
                <a:gd name="T64" fmla="*/ 851 w 964"/>
                <a:gd name="T65" fmla="*/ 1361 h 1474"/>
                <a:gd name="T66" fmla="*/ 851 w 964"/>
                <a:gd name="T67" fmla="*/ 1417 h 1474"/>
                <a:gd name="T68" fmla="*/ 681 w 964"/>
                <a:gd name="T69" fmla="*/ 1417 h 1474"/>
                <a:gd name="T70" fmla="*/ 681 w 964"/>
                <a:gd name="T71" fmla="*/ 1474 h 1474"/>
                <a:gd name="T72" fmla="*/ 567 w 964"/>
                <a:gd name="T73" fmla="*/ 1474 h 1474"/>
                <a:gd name="T74" fmla="*/ 567 w 964"/>
                <a:gd name="T75" fmla="*/ 1361 h 1474"/>
                <a:gd name="T76" fmla="*/ 397 w 964"/>
                <a:gd name="T77" fmla="*/ 1361 h 1474"/>
                <a:gd name="T78" fmla="*/ 397 w 964"/>
                <a:gd name="T79" fmla="*/ 1304 h 1474"/>
                <a:gd name="T80" fmla="*/ 284 w 964"/>
                <a:gd name="T81" fmla="*/ 1304 h 1474"/>
                <a:gd name="T82" fmla="*/ 284 w 964"/>
                <a:gd name="T83" fmla="*/ 1077 h 1474"/>
                <a:gd name="T84" fmla="*/ 227 w 964"/>
                <a:gd name="T85" fmla="*/ 1077 h 1474"/>
                <a:gd name="T86" fmla="*/ 227 w 964"/>
                <a:gd name="T87" fmla="*/ 623 h 1474"/>
                <a:gd name="T88" fmla="*/ 170 w 964"/>
                <a:gd name="T89" fmla="*/ 623 h 1474"/>
                <a:gd name="T90" fmla="*/ 170 w 964"/>
                <a:gd name="T91" fmla="*/ 567 h 1474"/>
                <a:gd name="T92" fmla="*/ 114 w 964"/>
                <a:gd name="T93" fmla="*/ 567 h 1474"/>
                <a:gd name="T94" fmla="*/ 114 w 964"/>
                <a:gd name="T95" fmla="*/ 510 h 1474"/>
                <a:gd name="T96" fmla="*/ 170 w 964"/>
                <a:gd name="T97" fmla="*/ 510 h 1474"/>
                <a:gd name="T98" fmla="*/ 170 w 964"/>
                <a:gd name="T99" fmla="*/ 453 h 1474"/>
                <a:gd name="T100" fmla="*/ 114 w 964"/>
                <a:gd name="T101" fmla="*/ 453 h 1474"/>
                <a:gd name="T102" fmla="*/ 114 w 964"/>
                <a:gd name="T103" fmla="*/ 397 h 1474"/>
                <a:gd name="T104" fmla="*/ 57 w 964"/>
                <a:gd name="T105" fmla="*/ 397 h 1474"/>
                <a:gd name="T106" fmla="*/ 57 w 964"/>
                <a:gd name="T107" fmla="*/ 170 h 1474"/>
                <a:gd name="T108" fmla="*/ 0 w 964"/>
                <a:gd name="T109" fmla="*/ 170 h 1474"/>
                <a:gd name="T110" fmla="*/ 0 w 964"/>
                <a:gd name="T111" fmla="*/ 56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474">
                  <a:moveTo>
                    <a:pt x="0" y="56"/>
                  </a:moveTo>
                  <a:lnTo>
                    <a:pt x="114" y="56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964"/>
                  </a:lnTo>
                  <a:lnTo>
                    <a:pt x="908" y="964"/>
                  </a:lnTo>
                  <a:lnTo>
                    <a:pt x="908" y="1134"/>
                  </a:lnTo>
                  <a:lnTo>
                    <a:pt x="964" y="1134"/>
                  </a:lnTo>
                  <a:lnTo>
                    <a:pt x="964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851" y="1361"/>
                  </a:lnTo>
                  <a:lnTo>
                    <a:pt x="851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4" y="130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9" name="Freeform 849"/>
            <p:cNvSpPr>
              <a:spLocks/>
            </p:cNvSpPr>
            <p:nvPr/>
          </p:nvSpPr>
          <p:spPr bwMode="auto">
            <a:xfrm>
              <a:off x="3919" y="1210"/>
              <a:ext cx="1474" cy="1134"/>
            </a:xfrm>
            <a:custGeom>
              <a:avLst/>
              <a:gdLst>
                <a:gd name="T0" fmla="*/ 1474 w 1474"/>
                <a:gd name="T1" fmla="*/ 680 h 1134"/>
                <a:gd name="T2" fmla="*/ 1417 w 1474"/>
                <a:gd name="T3" fmla="*/ 850 h 1134"/>
                <a:gd name="T4" fmla="*/ 1304 w 1474"/>
                <a:gd name="T5" fmla="*/ 907 h 1134"/>
                <a:gd name="T6" fmla="*/ 1247 w 1474"/>
                <a:gd name="T7" fmla="*/ 850 h 1134"/>
                <a:gd name="T8" fmla="*/ 1077 w 1474"/>
                <a:gd name="T9" fmla="*/ 793 h 1134"/>
                <a:gd name="T10" fmla="*/ 1134 w 1474"/>
                <a:gd name="T11" fmla="*/ 907 h 1134"/>
                <a:gd name="T12" fmla="*/ 964 w 1474"/>
                <a:gd name="T13" fmla="*/ 1077 h 1134"/>
                <a:gd name="T14" fmla="*/ 737 w 1474"/>
                <a:gd name="T15" fmla="*/ 963 h 1134"/>
                <a:gd name="T16" fmla="*/ 680 w 1474"/>
                <a:gd name="T17" fmla="*/ 907 h 1134"/>
                <a:gd name="T18" fmla="*/ 623 w 1474"/>
                <a:gd name="T19" fmla="*/ 737 h 1134"/>
                <a:gd name="T20" fmla="*/ 567 w 1474"/>
                <a:gd name="T21" fmla="*/ 793 h 1134"/>
                <a:gd name="T22" fmla="*/ 510 w 1474"/>
                <a:gd name="T23" fmla="*/ 850 h 1134"/>
                <a:gd name="T24" fmla="*/ 453 w 1474"/>
                <a:gd name="T25" fmla="*/ 907 h 1134"/>
                <a:gd name="T26" fmla="*/ 170 w 1474"/>
                <a:gd name="T27" fmla="*/ 963 h 1134"/>
                <a:gd name="T28" fmla="*/ 113 w 1474"/>
                <a:gd name="T29" fmla="*/ 1077 h 1134"/>
                <a:gd name="T30" fmla="*/ 56 w 1474"/>
                <a:gd name="T31" fmla="*/ 1134 h 1134"/>
                <a:gd name="T32" fmla="*/ 0 w 1474"/>
                <a:gd name="T33" fmla="*/ 1077 h 1134"/>
                <a:gd name="T34" fmla="*/ 56 w 1474"/>
                <a:gd name="T35" fmla="*/ 907 h 1134"/>
                <a:gd name="T36" fmla="*/ 0 w 1474"/>
                <a:gd name="T37" fmla="*/ 453 h 1134"/>
                <a:gd name="T38" fmla="*/ 56 w 1474"/>
                <a:gd name="T39" fmla="*/ 340 h 1134"/>
                <a:gd name="T40" fmla="*/ 113 w 1474"/>
                <a:gd name="T41" fmla="*/ 283 h 1134"/>
                <a:gd name="T42" fmla="*/ 170 w 1474"/>
                <a:gd name="T43" fmla="*/ 226 h 1134"/>
                <a:gd name="T44" fmla="*/ 283 w 1474"/>
                <a:gd name="T45" fmla="*/ 283 h 1134"/>
                <a:gd name="T46" fmla="*/ 340 w 1474"/>
                <a:gd name="T47" fmla="*/ 340 h 1134"/>
                <a:gd name="T48" fmla="*/ 397 w 1474"/>
                <a:gd name="T49" fmla="*/ 396 h 1134"/>
                <a:gd name="T50" fmla="*/ 567 w 1474"/>
                <a:gd name="T51" fmla="*/ 453 h 1134"/>
                <a:gd name="T52" fmla="*/ 623 w 1474"/>
                <a:gd name="T53" fmla="*/ 283 h 1134"/>
                <a:gd name="T54" fmla="*/ 680 w 1474"/>
                <a:gd name="T55" fmla="*/ 170 h 1134"/>
                <a:gd name="T56" fmla="*/ 737 w 1474"/>
                <a:gd name="T57" fmla="*/ 113 h 1134"/>
                <a:gd name="T58" fmla="*/ 793 w 1474"/>
                <a:gd name="T59" fmla="*/ 56 h 1134"/>
                <a:gd name="T60" fmla="*/ 850 w 1474"/>
                <a:gd name="T61" fmla="*/ 0 h 1134"/>
                <a:gd name="T62" fmla="*/ 907 w 1474"/>
                <a:gd name="T63" fmla="*/ 283 h 1134"/>
                <a:gd name="T64" fmla="*/ 1020 w 1474"/>
                <a:gd name="T65" fmla="*/ 510 h 1134"/>
                <a:gd name="T66" fmla="*/ 1190 w 1474"/>
                <a:gd name="T67" fmla="*/ 567 h 1134"/>
                <a:gd name="T68" fmla="*/ 1304 w 1474"/>
                <a:gd name="T69" fmla="*/ 680 h 1134"/>
                <a:gd name="T70" fmla="*/ 1474 w 1474"/>
                <a:gd name="T71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134">
                  <a:moveTo>
                    <a:pt x="1474" y="623"/>
                  </a:moveTo>
                  <a:lnTo>
                    <a:pt x="1474" y="680"/>
                  </a:lnTo>
                  <a:lnTo>
                    <a:pt x="1417" y="680"/>
                  </a:lnTo>
                  <a:lnTo>
                    <a:pt x="1417" y="850"/>
                  </a:lnTo>
                  <a:lnTo>
                    <a:pt x="1417" y="907"/>
                  </a:lnTo>
                  <a:lnTo>
                    <a:pt x="1304" y="907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964" y="1077"/>
                  </a:lnTo>
                  <a:lnTo>
                    <a:pt x="964" y="963"/>
                  </a:lnTo>
                  <a:lnTo>
                    <a:pt x="737" y="963"/>
                  </a:lnTo>
                  <a:lnTo>
                    <a:pt x="737" y="907"/>
                  </a:lnTo>
                  <a:lnTo>
                    <a:pt x="680" y="907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963"/>
                  </a:lnTo>
                  <a:lnTo>
                    <a:pt x="170" y="963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67" y="453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190" y="567"/>
                  </a:lnTo>
                  <a:lnTo>
                    <a:pt x="1190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474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1" name="Freeform 851"/>
            <p:cNvSpPr>
              <a:spLocks/>
            </p:cNvSpPr>
            <p:nvPr/>
          </p:nvSpPr>
          <p:spPr bwMode="auto">
            <a:xfrm>
              <a:off x="3181" y="2570"/>
              <a:ext cx="1361" cy="1248"/>
            </a:xfrm>
            <a:custGeom>
              <a:avLst/>
              <a:gdLst>
                <a:gd name="T0" fmla="*/ 284 w 1361"/>
                <a:gd name="T1" fmla="*/ 114 h 1248"/>
                <a:gd name="T2" fmla="*/ 341 w 1361"/>
                <a:gd name="T3" fmla="*/ 170 h 1248"/>
                <a:gd name="T4" fmla="*/ 227 w 1361"/>
                <a:gd name="T5" fmla="*/ 227 h 1248"/>
                <a:gd name="T6" fmla="*/ 171 w 1361"/>
                <a:gd name="T7" fmla="*/ 284 h 1248"/>
                <a:gd name="T8" fmla="*/ 57 w 1361"/>
                <a:gd name="T9" fmla="*/ 454 h 1248"/>
                <a:gd name="T10" fmla="*/ 114 w 1361"/>
                <a:gd name="T11" fmla="*/ 624 h 1248"/>
                <a:gd name="T12" fmla="*/ 171 w 1361"/>
                <a:gd name="T13" fmla="*/ 681 h 1248"/>
                <a:gd name="T14" fmla="*/ 227 w 1361"/>
                <a:gd name="T15" fmla="*/ 738 h 1248"/>
                <a:gd name="T16" fmla="*/ 171 w 1361"/>
                <a:gd name="T17" fmla="*/ 794 h 1248"/>
                <a:gd name="T18" fmla="*/ 284 w 1361"/>
                <a:gd name="T19" fmla="*/ 851 h 1248"/>
                <a:gd name="T20" fmla="*/ 171 w 1361"/>
                <a:gd name="T21" fmla="*/ 908 h 1248"/>
                <a:gd name="T22" fmla="*/ 114 w 1361"/>
                <a:gd name="T23" fmla="*/ 964 h 1248"/>
                <a:gd name="T24" fmla="*/ 0 w 1361"/>
                <a:gd name="T25" fmla="*/ 1021 h 1248"/>
                <a:gd name="T26" fmla="*/ 171 w 1361"/>
                <a:gd name="T27" fmla="*/ 1134 h 1248"/>
                <a:gd name="T28" fmla="*/ 227 w 1361"/>
                <a:gd name="T29" fmla="*/ 1191 h 1248"/>
                <a:gd name="T30" fmla="*/ 454 w 1361"/>
                <a:gd name="T31" fmla="*/ 1248 h 1248"/>
                <a:gd name="T32" fmla="*/ 511 w 1361"/>
                <a:gd name="T33" fmla="*/ 1134 h 1248"/>
                <a:gd name="T34" fmla="*/ 567 w 1361"/>
                <a:gd name="T35" fmla="*/ 1078 h 1248"/>
                <a:gd name="T36" fmla="*/ 624 w 1361"/>
                <a:gd name="T37" fmla="*/ 1021 h 1248"/>
                <a:gd name="T38" fmla="*/ 908 w 1361"/>
                <a:gd name="T39" fmla="*/ 964 h 1248"/>
                <a:gd name="T40" fmla="*/ 964 w 1361"/>
                <a:gd name="T41" fmla="*/ 1021 h 1248"/>
                <a:gd name="T42" fmla="*/ 1021 w 1361"/>
                <a:gd name="T43" fmla="*/ 964 h 1248"/>
                <a:gd name="T44" fmla="*/ 1078 w 1361"/>
                <a:gd name="T45" fmla="*/ 908 h 1248"/>
                <a:gd name="T46" fmla="*/ 1135 w 1361"/>
                <a:gd name="T47" fmla="*/ 851 h 1248"/>
                <a:gd name="T48" fmla="*/ 1191 w 1361"/>
                <a:gd name="T49" fmla="*/ 794 h 1248"/>
                <a:gd name="T50" fmla="*/ 1248 w 1361"/>
                <a:gd name="T51" fmla="*/ 738 h 1248"/>
                <a:gd name="T52" fmla="*/ 1305 w 1361"/>
                <a:gd name="T53" fmla="*/ 511 h 1248"/>
                <a:gd name="T54" fmla="*/ 1361 w 1361"/>
                <a:gd name="T55" fmla="*/ 454 h 1248"/>
                <a:gd name="T56" fmla="*/ 1248 w 1361"/>
                <a:gd name="T57" fmla="*/ 397 h 1248"/>
                <a:gd name="T58" fmla="*/ 1191 w 1361"/>
                <a:gd name="T59" fmla="*/ 567 h 1248"/>
                <a:gd name="T60" fmla="*/ 1135 w 1361"/>
                <a:gd name="T61" fmla="*/ 511 h 1248"/>
                <a:gd name="T62" fmla="*/ 1078 w 1361"/>
                <a:gd name="T63" fmla="*/ 567 h 1248"/>
                <a:gd name="T64" fmla="*/ 1021 w 1361"/>
                <a:gd name="T65" fmla="*/ 511 h 1248"/>
                <a:gd name="T66" fmla="*/ 964 w 1361"/>
                <a:gd name="T67" fmla="*/ 454 h 1248"/>
                <a:gd name="T68" fmla="*/ 908 w 1361"/>
                <a:gd name="T69" fmla="*/ 511 h 1248"/>
                <a:gd name="T70" fmla="*/ 851 w 1361"/>
                <a:gd name="T71" fmla="*/ 454 h 1248"/>
                <a:gd name="T72" fmla="*/ 794 w 1361"/>
                <a:gd name="T73" fmla="*/ 511 h 1248"/>
                <a:gd name="T74" fmla="*/ 738 w 1361"/>
                <a:gd name="T75" fmla="*/ 567 h 1248"/>
                <a:gd name="T76" fmla="*/ 624 w 1361"/>
                <a:gd name="T77" fmla="*/ 511 h 1248"/>
                <a:gd name="T78" fmla="*/ 567 w 1361"/>
                <a:gd name="T79" fmla="*/ 397 h 1248"/>
                <a:gd name="T80" fmla="*/ 624 w 1361"/>
                <a:gd name="T81" fmla="*/ 227 h 1248"/>
                <a:gd name="T82" fmla="*/ 738 w 1361"/>
                <a:gd name="T83" fmla="*/ 114 h 1248"/>
                <a:gd name="T84" fmla="*/ 794 w 1361"/>
                <a:gd name="T85" fmla="*/ 0 h 1248"/>
                <a:gd name="T86" fmla="*/ 511 w 1361"/>
                <a:gd name="T87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1" h="1248">
                  <a:moveTo>
                    <a:pt x="284" y="57"/>
                  </a:moveTo>
                  <a:lnTo>
                    <a:pt x="284" y="114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8"/>
                  </a:lnTo>
                  <a:lnTo>
                    <a:pt x="227" y="738"/>
                  </a:lnTo>
                  <a:lnTo>
                    <a:pt x="227" y="794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171" y="908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171" y="1134"/>
                  </a:lnTo>
                  <a:lnTo>
                    <a:pt x="171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8"/>
                  </a:lnTo>
                  <a:lnTo>
                    <a:pt x="567" y="1078"/>
                  </a:lnTo>
                  <a:lnTo>
                    <a:pt x="567" y="1021"/>
                  </a:lnTo>
                  <a:lnTo>
                    <a:pt x="624" y="1021"/>
                  </a:lnTo>
                  <a:lnTo>
                    <a:pt x="624" y="964"/>
                  </a:lnTo>
                  <a:lnTo>
                    <a:pt x="908" y="96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964"/>
                  </a:lnTo>
                  <a:lnTo>
                    <a:pt x="1078" y="964"/>
                  </a:lnTo>
                  <a:lnTo>
                    <a:pt x="1078" y="908"/>
                  </a:lnTo>
                  <a:lnTo>
                    <a:pt x="1135" y="908"/>
                  </a:lnTo>
                  <a:lnTo>
                    <a:pt x="1135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8"/>
                  </a:lnTo>
                  <a:lnTo>
                    <a:pt x="1305" y="738"/>
                  </a:lnTo>
                  <a:lnTo>
                    <a:pt x="1305" y="511"/>
                  </a:lnTo>
                  <a:lnTo>
                    <a:pt x="1361" y="511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511"/>
                  </a:lnTo>
                  <a:lnTo>
                    <a:pt x="1078" y="511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738" y="22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2" name="Freeform 852"/>
            <p:cNvSpPr>
              <a:spLocks/>
            </p:cNvSpPr>
            <p:nvPr/>
          </p:nvSpPr>
          <p:spPr bwMode="auto">
            <a:xfrm>
              <a:off x="4202" y="4045"/>
              <a:ext cx="2949" cy="1871"/>
            </a:xfrm>
            <a:custGeom>
              <a:avLst/>
              <a:gdLst>
                <a:gd name="T0" fmla="*/ 57 w 2949"/>
                <a:gd name="T1" fmla="*/ 1247 h 1871"/>
                <a:gd name="T2" fmla="*/ 284 w 2949"/>
                <a:gd name="T3" fmla="*/ 1190 h 1871"/>
                <a:gd name="T4" fmla="*/ 340 w 2949"/>
                <a:gd name="T5" fmla="*/ 1077 h 1871"/>
                <a:gd name="T6" fmla="*/ 681 w 2949"/>
                <a:gd name="T7" fmla="*/ 964 h 1871"/>
                <a:gd name="T8" fmla="*/ 737 w 2949"/>
                <a:gd name="T9" fmla="*/ 737 h 1871"/>
                <a:gd name="T10" fmla="*/ 907 w 2949"/>
                <a:gd name="T11" fmla="*/ 623 h 1871"/>
                <a:gd name="T12" fmla="*/ 964 w 2949"/>
                <a:gd name="T13" fmla="*/ 623 h 1871"/>
                <a:gd name="T14" fmla="*/ 1361 w 2949"/>
                <a:gd name="T15" fmla="*/ 567 h 1871"/>
                <a:gd name="T16" fmla="*/ 1474 w 2949"/>
                <a:gd name="T17" fmla="*/ 226 h 1871"/>
                <a:gd name="T18" fmla="*/ 1758 w 2949"/>
                <a:gd name="T19" fmla="*/ 170 h 1871"/>
                <a:gd name="T20" fmla="*/ 2041 w 2949"/>
                <a:gd name="T21" fmla="*/ 56 h 1871"/>
                <a:gd name="T22" fmla="*/ 2268 w 2949"/>
                <a:gd name="T23" fmla="*/ 0 h 1871"/>
                <a:gd name="T24" fmla="*/ 2495 w 2949"/>
                <a:gd name="T25" fmla="*/ 0 h 1871"/>
                <a:gd name="T26" fmla="*/ 2552 w 2949"/>
                <a:gd name="T27" fmla="*/ 56 h 1871"/>
                <a:gd name="T28" fmla="*/ 2155 w 2949"/>
                <a:gd name="T29" fmla="*/ 226 h 1871"/>
                <a:gd name="T30" fmla="*/ 2098 w 2949"/>
                <a:gd name="T31" fmla="*/ 397 h 1871"/>
                <a:gd name="T32" fmla="*/ 2155 w 2949"/>
                <a:gd name="T33" fmla="*/ 510 h 1871"/>
                <a:gd name="T34" fmla="*/ 2211 w 2949"/>
                <a:gd name="T35" fmla="*/ 623 h 1871"/>
                <a:gd name="T36" fmla="*/ 2438 w 2949"/>
                <a:gd name="T37" fmla="*/ 567 h 1871"/>
                <a:gd name="T38" fmla="*/ 2495 w 2949"/>
                <a:gd name="T39" fmla="*/ 623 h 1871"/>
                <a:gd name="T40" fmla="*/ 2665 w 2949"/>
                <a:gd name="T41" fmla="*/ 737 h 1871"/>
                <a:gd name="T42" fmla="*/ 2949 w 2949"/>
                <a:gd name="T43" fmla="*/ 793 h 1871"/>
                <a:gd name="T44" fmla="*/ 2778 w 2949"/>
                <a:gd name="T45" fmla="*/ 737 h 1871"/>
                <a:gd name="T46" fmla="*/ 2608 w 2949"/>
                <a:gd name="T47" fmla="*/ 907 h 1871"/>
                <a:gd name="T48" fmla="*/ 2438 w 2949"/>
                <a:gd name="T49" fmla="*/ 793 h 1871"/>
                <a:gd name="T50" fmla="*/ 2495 w 2949"/>
                <a:gd name="T51" fmla="*/ 964 h 1871"/>
                <a:gd name="T52" fmla="*/ 2552 w 2949"/>
                <a:gd name="T53" fmla="*/ 1020 h 1871"/>
                <a:gd name="T54" fmla="*/ 2495 w 2949"/>
                <a:gd name="T55" fmla="*/ 1190 h 1871"/>
                <a:gd name="T56" fmla="*/ 2325 w 2949"/>
                <a:gd name="T57" fmla="*/ 1247 h 1871"/>
                <a:gd name="T58" fmla="*/ 2382 w 2949"/>
                <a:gd name="T59" fmla="*/ 1304 h 1871"/>
                <a:gd name="T60" fmla="*/ 2495 w 2949"/>
                <a:gd name="T61" fmla="*/ 1247 h 1871"/>
                <a:gd name="T62" fmla="*/ 2608 w 2949"/>
                <a:gd name="T63" fmla="*/ 1360 h 1871"/>
                <a:gd name="T64" fmla="*/ 2495 w 2949"/>
                <a:gd name="T65" fmla="*/ 1417 h 1871"/>
                <a:gd name="T66" fmla="*/ 2438 w 2949"/>
                <a:gd name="T67" fmla="*/ 1587 h 1871"/>
                <a:gd name="T68" fmla="*/ 2268 w 2949"/>
                <a:gd name="T69" fmla="*/ 1474 h 1871"/>
                <a:gd name="T70" fmla="*/ 2211 w 2949"/>
                <a:gd name="T71" fmla="*/ 1531 h 1871"/>
                <a:gd name="T72" fmla="*/ 2041 w 2949"/>
                <a:gd name="T73" fmla="*/ 1587 h 1871"/>
                <a:gd name="T74" fmla="*/ 1985 w 2949"/>
                <a:gd name="T75" fmla="*/ 1587 h 1871"/>
                <a:gd name="T76" fmla="*/ 1985 w 2949"/>
                <a:gd name="T77" fmla="*/ 1814 h 1871"/>
                <a:gd name="T78" fmla="*/ 1758 w 2949"/>
                <a:gd name="T79" fmla="*/ 1644 h 1871"/>
                <a:gd name="T80" fmla="*/ 1871 w 2949"/>
                <a:gd name="T81" fmla="*/ 1474 h 1871"/>
                <a:gd name="T82" fmla="*/ 1701 w 2949"/>
                <a:gd name="T83" fmla="*/ 1360 h 1871"/>
                <a:gd name="T84" fmla="*/ 1531 w 2949"/>
                <a:gd name="T85" fmla="*/ 1417 h 1871"/>
                <a:gd name="T86" fmla="*/ 1474 w 2949"/>
                <a:gd name="T87" fmla="*/ 1304 h 1871"/>
                <a:gd name="T88" fmla="*/ 1191 w 2949"/>
                <a:gd name="T89" fmla="*/ 1531 h 1871"/>
                <a:gd name="T90" fmla="*/ 1134 w 2949"/>
                <a:gd name="T91" fmla="*/ 1701 h 1871"/>
                <a:gd name="T92" fmla="*/ 284 w 2949"/>
                <a:gd name="T93" fmla="*/ 1757 h 1871"/>
                <a:gd name="T94" fmla="*/ 170 w 2949"/>
                <a:gd name="T95" fmla="*/ 1417 h 1871"/>
                <a:gd name="T96" fmla="*/ 0 w 2949"/>
                <a:gd name="T97" fmla="*/ 136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49" h="1871">
                  <a:moveTo>
                    <a:pt x="0" y="1304"/>
                  </a:moveTo>
                  <a:lnTo>
                    <a:pt x="57" y="1304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567" y="107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74" y="510"/>
                  </a:lnTo>
                  <a:lnTo>
                    <a:pt x="1474" y="226"/>
                  </a:lnTo>
                  <a:lnTo>
                    <a:pt x="1531" y="226"/>
                  </a:lnTo>
                  <a:lnTo>
                    <a:pt x="1531" y="170"/>
                  </a:lnTo>
                  <a:lnTo>
                    <a:pt x="1758" y="170"/>
                  </a:lnTo>
                  <a:lnTo>
                    <a:pt x="1758" y="113"/>
                  </a:lnTo>
                  <a:lnTo>
                    <a:pt x="2041" y="113"/>
                  </a:lnTo>
                  <a:lnTo>
                    <a:pt x="2041" y="56"/>
                  </a:lnTo>
                  <a:lnTo>
                    <a:pt x="2211" y="56"/>
                  </a:lnTo>
                  <a:lnTo>
                    <a:pt x="2211" y="0"/>
                  </a:lnTo>
                  <a:lnTo>
                    <a:pt x="2268" y="0"/>
                  </a:lnTo>
                  <a:lnTo>
                    <a:pt x="2268" y="56"/>
                  </a:lnTo>
                  <a:lnTo>
                    <a:pt x="2495" y="56"/>
                  </a:lnTo>
                  <a:lnTo>
                    <a:pt x="2495" y="0"/>
                  </a:lnTo>
                  <a:lnTo>
                    <a:pt x="2665" y="0"/>
                  </a:lnTo>
                  <a:lnTo>
                    <a:pt x="2665" y="56"/>
                  </a:lnTo>
                  <a:lnTo>
                    <a:pt x="2552" y="56"/>
                  </a:lnTo>
                  <a:lnTo>
                    <a:pt x="2552" y="113"/>
                  </a:lnTo>
                  <a:lnTo>
                    <a:pt x="2155" y="113"/>
                  </a:lnTo>
                  <a:lnTo>
                    <a:pt x="2155" y="226"/>
                  </a:lnTo>
                  <a:lnTo>
                    <a:pt x="2098" y="226"/>
                  </a:lnTo>
                  <a:lnTo>
                    <a:pt x="2098" y="340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510"/>
                  </a:lnTo>
                  <a:lnTo>
                    <a:pt x="2155" y="510"/>
                  </a:lnTo>
                  <a:lnTo>
                    <a:pt x="2155" y="567"/>
                  </a:lnTo>
                  <a:lnTo>
                    <a:pt x="2211" y="567"/>
                  </a:lnTo>
                  <a:lnTo>
                    <a:pt x="2211" y="623"/>
                  </a:lnTo>
                  <a:lnTo>
                    <a:pt x="2325" y="623"/>
                  </a:lnTo>
                  <a:lnTo>
                    <a:pt x="2325" y="567"/>
                  </a:lnTo>
                  <a:lnTo>
                    <a:pt x="2438" y="567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623"/>
                  </a:lnTo>
                  <a:lnTo>
                    <a:pt x="2552" y="623"/>
                  </a:lnTo>
                  <a:lnTo>
                    <a:pt x="2552" y="737"/>
                  </a:lnTo>
                  <a:lnTo>
                    <a:pt x="2665" y="737"/>
                  </a:lnTo>
                  <a:lnTo>
                    <a:pt x="2665" y="680"/>
                  </a:lnTo>
                  <a:lnTo>
                    <a:pt x="2949" y="680"/>
                  </a:lnTo>
                  <a:lnTo>
                    <a:pt x="2949" y="793"/>
                  </a:lnTo>
                  <a:lnTo>
                    <a:pt x="2835" y="793"/>
                  </a:lnTo>
                  <a:lnTo>
                    <a:pt x="2835" y="737"/>
                  </a:lnTo>
                  <a:lnTo>
                    <a:pt x="2778" y="737"/>
                  </a:lnTo>
                  <a:lnTo>
                    <a:pt x="2778" y="793"/>
                  </a:lnTo>
                  <a:lnTo>
                    <a:pt x="2608" y="793"/>
                  </a:lnTo>
                  <a:lnTo>
                    <a:pt x="2608" y="907"/>
                  </a:lnTo>
                  <a:lnTo>
                    <a:pt x="2495" y="90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1020"/>
                  </a:lnTo>
                  <a:lnTo>
                    <a:pt x="2495" y="1020"/>
                  </a:lnTo>
                  <a:lnTo>
                    <a:pt x="2495" y="964"/>
                  </a:lnTo>
                  <a:lnTo>
                    <a:pt x="2608" y="964"/>
                  </a:lnTo>
                  <a:lnTo>
                    <a:pt x="2608" y="1020"/>
                  </a:lnTo>
                  <a:lnTo>
                    <a:pt x="2552" y="1020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382" y="1190"/>
                  </a:lnTo>
                  <a:lnTo>
                    <a:pt x="2382" y="1247"/>
                  </a:lnTo>
                  <a:lnTo>
                    <a:pt x="2325" y="1247"/>
                  </a:lnTo>
                  <a:lnTo>
                    <a:pt x="2325" y="1360"/>
                  </a:lnTo>
                  <a:lnTo>
                    <a:pt x="2382" y="1360"/>
                  </a:lnTo>
                  <a:lnTo>
                    <a:pt x="2382" y="1304"/>
                  </a:lnTo>
                  <a:lnTo>
                    <a:pt x="2438" y="1304"/>
                  </a:lnTo>
                  <a:lnTo>
                    <a:pt x="2438" y="1247"/>
                  </a:lnTo>
                  <a:lnTo>
                    <a:pt x="2495" y="1247"/>
                  </a:lnTo>
                  <a:lnTo>
                    <a:pt x="2495" y="1304"/>
                  </a:lnTo>
                  <a:lnTo>
                    <a:pt x="2608" y="1304"/>
                  </a:lnTo>
                  <a:lnTo>
                    <a:pt x="2608" y="1360"/>
                  </a:lnTo>
                  <a:lnTo>
                    <a:pt x="2552" y="1360"/>
                  </a:lnTo>
                  <a:lnTo>
                    <a:pt x="2552" y="1417"/>
                  </a:lnTo>
                  <a:lnTo>
                    <a:pt x="2495" y="1417"/>
                  </a:lnTo>
                  <a:lnTo>
                    <a:pt x="2495" y="1474"/>
                  </a:lnTo>
                  <a:lnTo>
                    <a:pt x="2438" y="1474"/>
                  </a:lnTo>
                  <a:lnTo>
                    <a:pt x="2438" y="1587"/>
                  </a:lnTo>
                  <a:lnTo>
                    <a:pt x="2382" y="1587"/>
                  </a:lnTo>
                  <a:lnTo>
                    <a:pt x="2382" y="1474"/>
                  </a:lnTo>
                  <a:lnTo>
                    <a:pt x="2268" y="1474"/>
                  </a:lnTo>
                  <a:lnTo>
                    <a:pt x="2268" y="1587"/>
                  </a:lnTo>
                  <a:lnTo>
                    <a:pt x="2211" y="1587"/>
                  </a:lnTo>
                  <a:lnTo>
                    <a:pt x="2211" y="1531"/>
                  </a:lnTo>
                  <a:lnTo>
                    <a:pt x="2155" y="1531"/>
                  </a:lnTo>
                  <a:lnTo>
                    <a:pt x="2155" y="1587"/>
                  </a:lnTo>
                  <a:lnTo>
                    <a:pt x="2041" y="1587"/>
                  </a:lnTo>
                  <a:lnTo>
                    <a:pt x="2041" y="1757"/>
                  </a:lnTo>
                  <a:lnTo>
                    <a:pt x="1985" y="1757"/>
                  </a:lnTo>
                  <a:lnTo>
                    <a:pt x="1985" y="1587"/>
                  </a:lnTo>
                  <a:lnTo>
                    <a:pt x="1928" y="1587"/>
                  </a:lnTo>
                  <a:lnTo>
                    <a:pt x="1928" y="1814"/>
                  </a:lnTo>
                  <a:lnTo>
                    <a:pt x="1985" y="1814"/>
                  </a:lnTo>
                  <a:lnTo>
                    <a:pt x="1985" y="1871"/>
                  </a:lnTo>
                  <a:lnTo>
                    <a:pt x="1758" y="1871"/>
                  </a:lnTo>
                  <a:lnTo>
                    <a:pt x="1758" y="1644"/>
                  </a:lnTo>
                  <a:lnTo>
                    <a:pt x="1815" y="1644"/>
                  </a:lnTo>
                  <a:lnTo>
                    <a:pt x="1815" y="1474"/>
                  </a:lnTo>
                  <a:lnTo>
                    <a:pt x="1871" y="1474"/>
                  </a:lnTo>
                  <a:lnTo>
                    <a:pt x="1871" y="1417"/>
                  </a:lnTo>
                  <a:lnTo>
                    <a:pt x="1701" y="1417"/>
                  </a:lnTo>
                  <a:lnTo>
                    <a:pt x="1701" y="1360"/>
                  </a:lnTo>
                  <a:lnTo>
                    <a:pt x="1588" y="1360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474" y="1360"/>
                  </a:lnTo>
                  <a:lnTo>
                    <a:pt x="1474" y="1304"/>
                  </a:lnTo>
                  <a:lnTo>
                    <a:pt x="1248" y="1304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284" y="1757"/>
                  </a:lnTo>
                  <a:lnTo>
                    <a:pt x="284" y="1701"/>
                  </a:lnTo>
                  <a:lnTo>
                    <a:pt x="170" y="1701"/>
                  </a:lnTo>
                  <a:lnTo>
                    <a:pt x="170" y="1417"/>
                  </a:lnTo>
                  <a:lnTo>
                    <a:pt x="57" y="1417"/>
                  </a:lnTo>
                  <a:lnTo>
                    <a:pt x="57" y="1360"/>
                  </a:lnTo>
                  <a:lnTo>
                    <a:pt x="0" y="1360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3" name="Freeform 853"/>
            <p:cNvSpPr>
              <a:spLocks/>
            </p:cNvSpPr>
            <p:nvPr/>
          </p:nvSpPr>
          <p:spPr bwMode="auto">
            <a:xfrm>
              <a:off x="5676" y="3704"/>
              <a:ext cx="1078" cy="511"/>
            </a:xfrm>
            <a:custGeom>
              <a:avLst/>
              <a:gdLst>
                <a:gd name="T0" fmla="*/ 57 w 1078"/>
                <a:gd name="T1" fmla="*/ 511 h 511"/>
                <a:gd name="T2" fmla="*/ 57 w 1078"/>
                <a:gd name="T3" fmla="*/ 341 h 511"/>
                <a:gd name="T4" fmla="*/ 0 w 1078"/>
                <a:gd name="T5" fmla="*/ 341 h 511"/>
                <a:gd name="T6" fmla="*/ 0 w 1078"/>
                <a:gd name="T7" fmla="*/ 284 h 511"/>
                <a:gd name="T8" fmla="*/ 57 w 1078"/>
                <a:gd name="T9" fmla="*/ 284 h 511"/>
                <a:gd name="T10" fmla="*/ 57 w 1078"/>
                <a:gd name="T11" fmla="*/ 227 h 511"/>
                <a:gd name="T12" fmla="*/ 114 w 1078"/>
                <a:gd name="T13" fmla="*/ 227 h 511"/>
                <a:gd name="T14" fmla="*/ 114 w 1078"/>
                <a:gd name="T15" fmla="*/ 171 h 511"/>
                <a:gd name="T16" fmla="*/ 227 w 1078"/>
                <a:gd name="T17" fmla="*/ 171 h 511"/>
                <a:gd name="T18" fmla="*/ 227 w 1078"/>
                <a:gd name="T19" fmla="*/ 114 h 511"/>
                <a:gd name="T20" fmla="*/ 397 w 1078"/>
                <a:gd name="T21" fmla="*/ 114 h 511"/>
                <a:gd name="T22" fmla="*/ 397 w 1078"/>
                <a:gd name="T23" fmla="*/ 57 h 511"/>
                <a:gd name="T24" fmla="*/ 567 w 1078"/>
                <a:gd name="T25" fmla="*/ 57 h 511"/>
                <a:gd name="T26" fmla="*/ 567 w 1078"/>
                <a:gd name="T27" fmla="*/ 0 h 511"/>
                <a:gd name="T28" fmla="*/ 681 w 1078"/>
                <a:gd name="T29" fmla="*/ 0 h 511"/>
                <a:gd name="T30" fmla="*/ 681 w 1078"/>
                <a:gd name="T31" fmla="*/ 57 h 511"/>
                <a:gd name="T32" fmla="*/ 624 w 1078"/>
                <a:gd name="T33" fmla="*/ 57 h 511"/>
                <a:gd name="T34" fmla="*/ 624 w 1078"/>
                <a:gd name="T35" fmla="*/ 114 h 511"/>
                <a:gd name="T36" fmla="*/ 454 w 1078"/>
                <a:gd name="T37" fmla="*/ 114 h 511"/>
                <a:gd name="T38" fmla="*/ 454 w 1078"/>
                <a:gd name="T39" fmla="*/ 171 h 511"/>
                <a:gd name="T40" fmla="*/ 397 w 1078"/>
                <a:gd name="T41" fmla="*/ 171 h 511"/>
                <a:gd name="T42" fmla="*/ 397 w 1078"/>
                <a:gd name="T43" fmla="*/ 284 h 511"/>
                <a:gd name="T44" fmla="*/ 511 w 1078"/>
                <a:gd name="T45" fmla="*/ 284 h 511"/>
                <a:gd name="T46" fmla="*/ 511 w 1078"/>
                <a:gd name="T47" fmla="*/ 227 h 511"/>
                <a:gd name="T48" fmla="*/ 624 w 1078"/>
                <a:gd name="T49" fmla="*/ 227 h 511"/>
                <a:gd name="T50" fmla="*/ 624 w 1078"/>
                <a:gd name="T51" fmla="*/ 341 h 511"/>
                <a:gd name="T52" fmla="*/ 681 w 1078"/>
                <a:gd name="T53" fmla="*/ 341 h 511"/>
                <a:gd name="T54" fmla="*/ 681 w 1078"/>
                <a:gd name="T55" fmla="*/ 284 h 511"/>
                <a:gd name="T56" fmla="*/ 737 w 1078"/>
                <a:gd name="T57" fmla="*/ 284 h 511"/>
                <a:gd name="T58" fmla="*/ 737 w 1078"/>
                <a:gd name="T59" fmla="*/ 171 h 511"/>
                <a:gd name="T60" fmla="*/ 794 w 1078"/>
                <a:gd name="T61" fmla="*/ 171 h 511"/>
                <a:gd name="T62" fmla="*/ 794 w 1078"/>
                <a:gd name="T63" fmla="*/ 284 h 511"/>
                <a:gd name="T64" fmla="*/ 908 w 1078"/>
                <a:gd name="T65" fmla="*/ 284 h 511"/>
                <a:gd name="T66" fmla="*/ 908 w 1078"/>
                <a:gd name="T67" fmla="*/ 341 h 511"/>
                <a:gd name="T68" fmla="*/ 964 w 1078"/>
                <a:gd name="T69" fmla="*/ 341 h 511"/>
                <a:gd name="T70" fmla="*/ 964 w 1078"/>
                <a:gd name="T71" fmla="*/ 284 h 511"/>
                <a:gd name="T72" fmla="*/ 1021 w 1078"/>
                <a:gd name="T73" fmla="*/ 284 h 511"/>
                <a:gd name="T74" fmla="*/ 1021 w 1078"/>
                <a:gd name="T75" fmla="*/ 171 h 511"/>
                <a:gd name="T76" fmla="*/ 1078 w 1078"/>
                <a:gd name="T77" fmla="*/ 171 h 511"/>
                <a:gd name="T78" fmla="*/ 1078 w 1078"/>
                <a:gd name="T79" fmla="*/ 341 h 511"/>
                <a:gd name="T80" fmla="*/ 1021 w 1078"/>
                <a:gd name="T81" fmla="*/ 341 h 511"/>
                <a:gd name="T82" fmla="*/ 1021 w 1078"/>
                <a:gd name="T83" fmla="*/ 397 h 511"/>
                <a:gd name="T84" fmla="*/ 794 w 1078"/>
                <a:gd name="T85" fmla="*/ 397 h 511"/>
                <a:gd name="T86" fmla="*/ 794 w 1078"/>
                <a:gd name="T87" fmla="*/ 341 h 511"/>
                <a:gd name="T88" fmla="*/ 737 w 1078"/>
                <a:gd name="T89" fmla="*/ 341 h 511"/>
                <a:gd name="T90" fmla="*/ 737 w 1078"/>
                <a:gd name="T91" fmla="*/ 397 h 511"/>
                <a:gd name="T92" fmla="*/ 567 w 1078"/>
                <a:gd name="T93" fmla="*/ 397 h 511"/>
                <a:gd name="T94" fmla="*/ 567 w 1078"/>
                <a:gd name="T95" fmla="*/ 454 h 511"/>
                <a:gd name="T96" fmla="*/ 284 w 1078"/>
                <a:gd name="T97" fmla="*/ 454 h 511"/>
                <a:gd name="T98" fmla="*/ 284 w 1078"/>
                <a:gd name="T99" fmla="*/ 511 h 511"/>
                <a:gd name="T100" fmla="*/ 57 w 1078"/>
                <a:gd name="T101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511">
                  <a:moveTo>
                    <a:pt x="57" y="511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908" y="284"/>
                  </a:lnTo>
                  <a:lnTo>
                    <a:pt x="908" y="341"/>
                  </a:lnTo>
                  <a:lnTo>
                    <a:pt x="964" y="341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341"/>
                  </a:lnTo>
                  <a:lnTo>
                    <a:pt x="1021" y="341"/>
                  </a:lnTo>
                  <a:lnTo>
                    <a:pt x="1021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57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4" name="Freeform 854"/>
            <p:cNvSpPr>
              <a:spLocks/>
            </p:cNvSpPr>
            <p:nvPr/>
          </p:nvSpPr>
          <p:spPr bwMode="auto">
            <a:xfrm>
              <a:off x="4996" y="3251"/>
              <a:ext cx="1247" cy="1474"/>
            </a:xfrm>
            <a:custGeom>
              <a:avLst/>
              <a:gdLst>
                <a:gd name="T0" fmla="*/ 794 w 1247"/>
                <a:gd name="T1" fmla="*/ 0 h 1474"/>
                <a:gd name="T2" fmla="*/ 680 w 1247"/>
                <a:gd name="T3" fmla="*/ 57 h 1474"/>
                <a:gd name="T4" fmla="*/ 567 w 1247"/>
                <a:gd name="T5" fmla="*/ 113 h 1474"/>
                <a:gd name="T6" fmla="*/ 454 w 1247"/>
                <a:gd name="T7" fmla="*/ 170 h 1474"/>
                <a:gd name="T8" fmla="*/ 397 w 1247"/>
                <a:gd name="T9" fmla="*/ 227 h 1474"/>
                <a:gd name="T10" fmla="*/ 340 w 1247"/>
                <a:gd name="T11" fmla="*/ 453 h 1474"/>
                <a:gd name="T12" fmla="*/ 227 w 1247"/>
                <a:gd name="T13" fmla="*/ 737 h 1474"/>
                <a:gd name="T14" fmla="*/ 170 w 1247"/>
                <a:gd name="T15" fmla="*/ 680 h 1474"/>
                <a:gd name="T16" fmla="*/ 57 w 1247"/>
                <a:gd name="T17" fmla="*/ 737 h 1474"/>
                <a:gd name="T18" fmla="*/ 113 w 1247"/>
                <a:gd name="T19" fmla="*/ 850 h 1474"/>
                <a:gd name="T20" fmla="*/ 57 w 1247"/>
                <a:gd name="T21" fmla="*/ 964 h 1474"/>
                <a:gd name="T22" fmla="*/ 0 w 1247"/>
                <a:gd name="T23" fmla="*/ 1020 h 1474"/>
                <a:gd name="T24" fmla="*/ 57 w 1247"/>
                <a:gd name="T25" fmla="*/ 1134 h 1474"/>
                <a:gd name="T26" fmla="*/ 113 w 1247"/>
                <a:gd name="T27" fmla="*/ 1247 h 1474"/>
                <a:gd name="T28" fmla="*/ 170 w 1247"/>
                <a:gd name="T29" fmla="*/ 1474 h 1474"/>
                <a:gd name="T30" fmla="*/ 283 w 1247"/>
                <a:gd name="T31" fmla="*/ 1417 h 1474"/>
                <a:gd name="T32" fmla="*/ 567 w 1247"/>
                <a:gd name="T33" fmla="*/ 1361 h 1474"/>
                <a:gd name="T34" fmla="*/ 680 w 1247"/>
                <a:gd name="T35" fmla="*/ 1304 h 1474"/>
                <a:gd name="T36" fmla="*/ 737 w 1247"/>
                <a:gd name="T37" fmla="*/ 1020 h 1474"/>
                <a:gd name="T38" fmla="*/ 680 w 1247"/>
                <a:gd name="T39" fmla="*/ 794 h 1474"/>
                <a:gd name="T40" fmla="*/ 737 w 1247"/>
                <a:gd name="T41" fmla="*/ 737 h 1474"/>
                <a:gd name="T42" fmla="*/ 794 w 1247"/>
                <a:gd name="T43" fmla="*/ 680 h 1474"/>
                <a:gd name="T44" fmla="*/ 907 w 1247"/>
                <a:gd name="T45" fmla="*/ 624 h 1474"/>
                <a:gd name="T46" fmla="*/ 1077 w 1247"/>
                <a:gd name="T47" fmla="*/ 567 h 1474"/>
                <a:gd name="T48" fmla="*/ 1247 w 1247"/>
                <a:gd name="T49" fmla="*/ 510 h 1474"/>
                <a:gd name="T50" fmla="*/ 1191 w 1247"/>
                <a:gd name="T51" fmla="*/ 453 h 1474"/>
                <a:gd name="T52" fmla="*/ 1077 w 1247"/>
                <a:gd name="T53" fmla="*/ 397 h 1474"/>
                <a:gd name="T54" fmla="*/ 1021 w 1247"/>
                <a:gd name="T55" fmla="*/ 453 h 1474"/>
                <a:gd name="T56" fmla="*/ 964 w 1247"/>
                <a:gd name="T57" fmla="*/ 510 h 1474"/>
                <a:gd name="T58" fmla="*/ 850 w 1247"/>
                <a:gd name="T59" fmla="*/ 453 h 1474"/>
                <a:gd name="T60" fmla="*/ 907 w 1247"/>
                <a:gd name="T61" fmla="*/ 340 h 1474"/>
                <a:gd name="T62" fmla="*/ 964 w 1247"/>
                <a:gd name="T63" fmla="*/ 170 h 1474"/>
                <a:gd name="T64" fmla="*/ 1021 w 1247"/>
                <a:gd name="T65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474">
                  <a:moveTo>
                    <a:pt x="1021" y="0"/>
                  </a:move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850"/>
                  </a:lnTo>
                  <a:lnTo>
                    <a:pt x="113" y="85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474"/>
                  </a:lnTo>
                  <a:lnTo>
                    <a:pt x="170" y="1474"/>
                  </a:lnTo>
                  <a:lnTo>
                    <a:pt x="170" y="1417"/>
                  </a:lnTo>
                  <a:lnTo>
                    <a:pt x="283" y="1417"/>
                  </a:lnTo>
                  <a:lnTo>
                    <a:pt x="283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80" y="1304"/>
                  </a:lnTo>
                  <a:lnTo>
                    <a:pt x="680" y="1020"/>
                  </a:lnTo>
                  <a:lnTo>
                    <a:pt x="737" y="1020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247" y="51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77" y="397"/>
                  </a:lnTo>
                  <a:lnTo>
                    <a:pt x="1077" y="453"/>
                  </a:lnTo>
                  <a:lnTo>
                    <a:pt x="1021" y="45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850" y="45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5" name="Freeform 855"/>
            <p:cNvSpPr>
              <a:spLocks/>
            </p:cNvSpPr>
            <p:nvPr/>
          </p:nvSpPr>
          <p:spPr bwMode="auto">
            <a:xfrm>
              <a:off x="3975" y="2797"/>
              <a:ext cx="2325" cy="1191"/>
            </a:xfrm>
            <a:custGeom>
              <a:avLst/>
              <a:gdLst>
                <a:gd name="T0" fmla="*/ 454 w 2325"/>
                <a:gd name="T1" fmla="*/ 114 h 1191"/>
                <a:gd name="T2" fmla="*/ 567 w 2325"/>
                <a:gd name="T3" fmla="*/ 227 h 1191"/>
                <a:gd name="T4" fmla="*/ 511 w 2325"/>
                <a:gd name="T5" fmla="*/ 284 h 1191"/>
                <a:gd name="T6" fmla="*/ 454 w 2325"/>
                <a:gd name="T7" fmla="*/ 511 h 1191"/>
                <a:gd name="T8" fmla="*/ 397 w 2325"/>
                <a:gd name="T9" fmla="*/ 567 h 1191"/>
                <a:gd name="T10" fmla="*/ 341 w 2325"/>
                <a:gd name="T11" fmla="*/ 624 h 1191"/>
                <a:gd name="T12" fmla="*/ 284 w 2325"/>
                <a:gd name="T13" fmla="*/ 681 h 1191"/>
                <a:gd name="T14" fmla="*/ 227 w 2325"/>
                <a:gd name="T15" fmla="*/ 737 h 1191"/>
                <a:gd name="T16" fmla="*/ 114 w 2325"/>
                <a:gd name="T17" fmla="*/ 794 h 1191"/>
                <a:gd name="T18" fmla="*/ 0 w 2325"/>
                <a:gd name="T19" fmla="*/ 851 h 1191"/>
                <a:gd name="T20" fmla="*/ 57 w 2325"/>
                <a:gd name="T21" fmla="*/ 907 h 1191"/>
                <a:gd name="T22" fmla="*/ 0 w 2325"/>
                <a:gd name="T23" fmla="*/ 1021 h 1191"/>
                <a:gd name="T24" fmla="*/ 57 w 2325"/>
                <a:gd name="T25" fmla="*/ 1134 h 1191"/>
                <a:gd name="T26" fmla="*/ 170 w 2325"/>
                <a:gd name="T27" fmla="*/ 1078 h 1191"/>
                <a:gd name="T28" fmla="*/ 341 w 2325"/>
                <a:gd name="T29" fmla="*/ 1191 h 1191"/>
                <a:gd name="T30" fmla="*/ 397 w 2325"/>
                <a:gd name="T31" fmla="*/ 1078 h 1191"/>
                <a:gd name="T32" fmla="*/ 511 w 2325"/>
                <a:gd name="T33" fmla="*/ 1021 h 1191"/>
                <a:gd name="T34" fmla="*/ 681 w 2325"/>
                <a:gd name="T35" fmla="*/ 964 h 1191"/>
                <a:gd name="T36" fmla="*/ 908 w 2325"/>
                <a:gd name="T37" fmla="*/ 1021 h 1191"/>
                <a:gd name="T38" fmla="*/ 1021 w 2325"/>
                <a:gd name="T39" fmla="*/ 1078 h 1191"/>
                <a:gd name="T40" fmla="*/ 1248 w 2325"/>
                <a:gd name="T41" fmla="*/ 1134 h 1191"/>
                <a:gd name="T42" fmla="*/ 1361 w 2325"/>
                <a:gd name="T43" fmla="*/ 1191 h 1191"/>
                <a:gd name="T44" fmla="*/ 1418 w 2325"/>
                <a:gd name="T45" fmla="*/ 907 h 1191"/>
                <a:gd name="T46" fmla="*/ 1475 w 2325"/>
                <a:gd name="T47" fmla="*/ 681 h 1191"/>
                <a:gd name="T48" fmla="*/ 1588 w 2325"/>
                <a:gd name="T49" fmla="*/ 624 h 1191"/>
                <a:gd name="T50" fmla="*/ 1701 w 2325"/>
                <a:gd name="T51" fmla="*/ 567 h 1191"/>
                <a:gd name="T52" fmla="*/ 1815 w 2325"/>
                <a:gd name="T53" fmla="*/ 511 h 1191"/>
                <a:gd name="T54" fmla="*/ 2042 w 2325"/>
                <a:gd name="T55" fmla="*/ 454 h 1191"/>
                <a:gd name="T56" fmla="*/ 2098 w 2325"/>
                <a:gd name="T57" fmla="*/ 511 h 1191"/>
                <a:gd name="T58" fmla="*/ 2155 w 2325"/>
                <a:gd name="T59" fmla="*/ 454 h 1191"/>
                <a:gd name="T60" fmla="*/ 2268 w 2325"/>
                <a:gd name="T61" fmla="*/ 227 h 1191"/>
                <a:gd name="T62" fmla="*/ 2325 w 2325"/>
                <a:gd name="T63" fmla="*/ 170 h 1191"/>
                <a:gd name="T64" fmla="*/ 2155 w 2325"/>
                <a:gd name="T65" fmla="*/ 57 h 1191"/>
                <a:gd name="T66" fmla="*/ 2042 w 2325"/>
                <a:gd name="T67" fmla="*/ 114 h 1191"/>
                <a:gd name="T68" fmla="*/ 1871 w 2325"/>
                <a:gd name="T69" fmla="*/ 170 h 1191"/>
                <a:gd name="T70" fmla="*/ 1701 w 2325"/>
                <a:gd name="T71" fmla="*/ 227 h 1191"/>
                <a:gd name="T72" fmla="*/ 1475 w 2325"/>
                <a:gd name="T73" fmla="*/ 170 h 1191"/>
                <a:gd name="T74" fmla="*/ 1418 w 2325"/>
                <a:gd name="T75" fmla="*/ 114 h 1191"/>
                <a:gd name="T76" fmla="*/ 1304 w 2325"/>
                <a:gd name="T77" fmla="*/ 57 h 1191"/>
                <a:gd name="T78" fmla="*/ 1191 w 2325"/>
                <a:gd name="T79" fmla="*/ 0 h 1191"/>
                <a:gd name="T80" fmla="*/ 1134 w 2325"/>
                <a:gd name="T81" fmla="*/ 114 h 1191"/>
                <a:gd name="T82" fmla="*/ 964 w 2325"/>
                <a:gd name="T83" fmla="*/ 57 h 1191"/>
                <a:gd name="T84" fmla="*/ 908 w 2325"/>
                <a:gd name="T85" fmla="*/ 170 h 1191"/>
                <a:gd name="T86" fmla="*/ 851 w 2325"/>
                <a:gd name="T87" fmla="*/ 114 h 1191"/>
                <a:gd name="T88" fmla="*/ 624 w 2325"/>
                <a:gd name="T89" fmla="*/ 17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5" h="1191">
                  <a:moveTo>
                    <a:pt x="624" y="114"/>
                  </a:moveTo>
                  <a:lnTo>
                    <a:pt x="454" y="11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341" y="1191"/>
                  </a:lnTo>
                  <a:lnTo>
                    <a:pt x="34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1248" y="1134"/>
                  </a:lnTo>
                  <a:lnTo>
                    <a:pt x="1248" y="1191"/>
                  </a:lnTo>
                  <a:lnTo>
                    <a:pt x="1361" y="1191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88" y="624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511"/>
                  </a:lnTo>
                  <a:lnTo>
                    <a:pt x="1815" y="511"/>
                  </a:lnTo>
                  <a:lnTo>
                    <a:pt x="1815" y="454"/>
                  </a:lnTo>
                  <a:lnTo>
                    <a:pt x="2042" y="454"/>
                  </a:lnTo>
                  <a:lnTo>
                    <a:pt x="2042" y="511"/>
                  </a:lnTo>
                  <a:lnTo>
                    <a:pt x="2098" y="511"/>
                  </a:lnTo>
                  <a:lnTo>
                    <a:pt x="2098" y="454"/>
                  </a:lnTo>
                  <a:lnTo>
                    <a:pt x="2155" y="454"/>
                  </a:lnTo>
                  <a:lnTo>
                    <a:pt x="2155" y="227"/>
                  </a:lnTo>
                  <a:lnTo>
                    <a:pt x="2268" y="227"/>
                  </a:lnTo>
                  <a:lnTo>
                    <a:pt x="2268" y="170"/>
                  </a:lnTo>
                  <a:lnTo>
                    <a:pt x="2325" y="170"/>
                  </a:lnTo>
                  <a:lnTo>
                    <a:pt x="2325" y="57"/>
                  </a:lnTo>
                  <a:lnTo>
                    <a:pt x="2155" y="57"/>
                  </a:lnTo>
                  <a:lnTo>
                    <a:pt x="2155" y="114"/>
                  </a:lnTo>
                  <a:lnTo>
                    <a:pt x="2042" y="114"/>
                  </a:lnTo>
                  <a:lnTo>
                    <a:pt x="2042" y="170"/>
                  </a:lnTo>
                  <a:lnTo>
                    <a:pt x="1871" y="170"/>
                  </a:lnTo>
                  <a:lnTo>
                    <a:pt x="1871" y="227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475" y="170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624" y="170"/>
                  </a:lnTo>
                  <a:lnTo>
                    <a:pt x="624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6" name="Freeform 856"/>
            <p:cNvSpPr>
              <a:spLocks/>
            </p:cNvSpPr>
            <p:nvPr/>
          </p:nvSpPr>
          <p:spPr bwMode="auto">
            <a:xfrm>
              <a:off x="2104" y="2173"/>
              <a:ext cx="1418" cy="1191"/>
            </a:xfrm>
            <a:custGeom>
              <a:avLst/>
              <a:gdLst>
                <a:gd name="T0" fmla="*/ 227 w 1418"/>
                <a:gd name="T1" fmla="*/ 794 h 1191"/>
                <a:gd name="T2" fmla="*/ 170 w 1418"/>
                <a:gd name="T3" fmla="*/ 738 h 1191"/>
                <a:gd name="T4" fmla="*/ 0 w 1418"/>
                <a:gd name="T5" fmla="*/ 681 h 1191"/>
                <a:gd name="T6" fmla="*/ 57 w 1418"/>
                <a:gd name="T7" fmla="*/ 624 h 1191"/>
                <a:gd name="T8" fmla="*/ 0 w 1418"/>
                <a:gd name="T9" fmla="*/ 567 h 1191"/>
                <a:gd name="T10" fmla="*/ 57 w 1418"/>
                <a:gd name="T11" fmla="*/ 511 h 1191"/>
                <a:gd name="T12" fmla="*/ 114 w 1418"/>
                <a:gd name="T13" fmla="*/ 397 h 1191"/>
                <a:gd name="T14" fmla="*/ 170 w 1418"/>
                <a:gd name="T15" fmla="*/ 284 h 1191"/>
                <a:gd name="T16" fmla="*/ 114 w 1418"/>
                <a:gd name="T17" fmla="*/ 57 h 1191"/>
                <a:gd name="T18" fmla="*/ 227 w 1418"/>
                <a:gd name="T19" fmla="*/ 0 h 1191"/>
                <a:gd name="T20" fmla="*/ 340 w 1418"/>
                <a:gd name="T21" fmla="*/ 114 h 1191"/>
                <a:gd name="T22" fmla="*/ 454 w 1418"/>
                <a:gd name="T23" fmla="*/ 57 h 1191"/>
                <a:gd name="T24" fmla="*/ 567 w 1418"/>
                <a:gd name="T25" fmla="*/ 171 h 1191"/>
                <a:gd name="T26" fmla="*/ 624 w 1418"/>
                <a:gd name="T27" fmla="*/ 114 h 1191"/>
                <a:gd name="T28" fmla="*/ 681 w 1418"/>
                <a:gd name="T29" fmla="*/ 227 h 1191"/>
                <a:gd name="T30" fmla="*/ 851 w 1418"/>
                <a:gd name="T31" fmla="*/ 171 h 1191"/>
                <a:gd name="T32" fmla="*/ 1077 w 1418"/>
                <a:gd name="T33" fmla="*/ 227 h 1191"/>
                <a:gd name="T34" fmla="*/ 1134 w 1418"/>
                <a:gd name="T35" fmla="*/ 284 h 1191"/>
                <a:gd name="T36" fmla="*/ 1191 w 1418"/>
                <a:gd name="T37" fmla="*/ 341 h 1191"/>
                <a:gd name="T38" fmla="*/ 1304 w 1418"/>
                <a:gd name="T39" fmla="*/ 397 h 1191"/>
                <a:gd name="T40" fmla="*/ 1418 w 1418"/>
                <a:gd name="T41" fmla="*/ 454 h 1191"/>
                <a:gd name="T42" fmla="*/ 1361 w 1418"/>
                <a:gd name="T43" fmla="*/ 511 h 1191"/>
                <a:gd name="T44" fmla="*/ 1418 w 1418"/>
                <a:gd name="T45" fmla="*/ 624 h 1191"/>
                <a:gd name="T46" fmla="*/ 1304 w 1418"/>
                <a:gd name="T47" fmla="*/ 681 h 1191"/>
                <a:gd name="T48" fmla="*/ 1248 w 1418"/>
                <a:gd name="T49" fmla="*/ 794 h 1191"/>
                <a:gd name="T50" fmla="*/ 1191 w 1418"/>
                <a:gd name="T51" fmla="*/ 738 h 1191"/>
                <a:gd name="T52" fmla="*/ 1134 w 1418"/>
                <a:gd name="T53" fmla="*/ 681 h 1191"/>
                <a:gd name="T54" fmla="*/ 1077 w 1418"/>
                <a:gd name="T55" fmla="*/ 624 h 1191"/>
                <a:gd name="T56" fmla="*/ 1021 w 1418"/>
                <a:gd name="T57" fmla="*/ 511 h 1191"/>
                <a:gd name="T58" fmla="*/ 907 w 1418"/>
                <a:gd name="T59" fmla="*/ 567 h 1191"/>
                <a:gd name="T60" fmla="*/ 794 w 1418"/>
                <a:gd name="T61" fmla="*/ 624 h 1191"/>
                <a:gd name="T62" fmla="*/ 681 w 1418"/>
                <a:gd name="T63" fmla="*/ 738 h 1191"/>
                <a:gd name="T64" fmla="*/ 624 w 1418"/>
                <a:gd name="T65" fmla="*/ 794 h 1191"/>
                <a:gd name="T66" fmla="*/ 510 w 1418"/>
                <a:gd name="T67" fmla="*/ 908 h 1191"/>
                <a:gd name="T68" fmla="*/ 454 w 1418"/>
                <a:gd name="T69" fmla="*/ 964 h 1191"/>
                <a:gd name="T70" fmla="*/ 397 w 1418"/>
                <a:gd name="T71" fmla="*/ 1021 h 1191"/>
                <a:gd name="T72" fmla="*/ 227 w 1418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18" h="1191">
                  <a:moveTo>
                    <a:pt x="227" y="1191"/>
                  </a:moveTo>
                  <a:lnTo>
                    <a:pt x="227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1"/>
                  </a:lnTo>
                  <a:lnTo>
                    <a:pt x="1077" y="171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341"/>
                  </a:lnTo>
                  <a:lnTo>
                    <a:pt x="1304" y="341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4"/>
                  </a:lnTo>
                  <a:lnTo>
                    <a:pt x="1361" y="454"/>
                  </a:lnTo>
                  <a:lnTo>
                    <a:pt x="1361" y="511"/>
                  </a:lnTo>
                  <a:lnTo>
                    <a:pt x="1418" y="511"/>
                  </a:lnTo>
                  <a:lnTo>
                    <a:pt x="1418" y="624"/>
                  </a:lnTo>
                  <a:lnTo>
                    <a:pt x="1304" y="624"/>
                  </a:lnTo>
                  <a:lnTo>
                    <a:pt x="1304" y="681"/>
                  </a:lnTo>
                  <a:lnTo>
                    <a:pt x="1248" y="681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738"/>
                  </a:lnTo>
                  <a:lnTo>
                    <a:pt x="1134" y="738"/>
                  </a:lnTo>
                  <a:lnTo>
                    <a:pt x="1134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1021" y="624"/>
                  </a:lnTo>
                  <a:lnTo>
                    <a:pt x="1021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681" y="624"/>
                  </a:lnTo>
                  <a:lnTo>
                    <a:pt x="681" y="738"/>
                  </a:lnTo>
                  <a:lnTo>
                    <a:pt x="624" y="738"/>
                  </a:lnTo>
                  <a:lnTo>
                    <a:pt x="624" y="794"/>
                  </a:lnTo>
                  <a:lnTo>
                    <a:pt x="510" y="794"/>
                  </a:lnTo>
                  <a:lnTo>
                    <a:pt x="510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227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7" name="Freeform 857"/>
            <p:cNvSpPr>
              <a:spLocks/>
            </p:cNvSpPr>
            <p:nvPr/>
          </p:nvSpPr>
          <p:spPr bwMode="auto">
            <a:xfrm>
              <a:off x="2501" y="2684"/>
              <a:ext cx="964" cy="1304"/>
            </a:xfrm>
            <a:custGeom>
              <a:avLst/>
              <a:gdLst>
                <a:gd name="T0" fmla="*/ 284 w 964"/>
                <a:gd name="T1" fmla="*/ 1304 h 1304"/>
                <a:gd name="T2" fmla="*/ 284 w 964"/>
                <a:gd name="T3" fmla="*/ 1191 h 1304"/>
                <a:gd name="T4" fmla="*/ 227 w 964"/>
                <a:gd name="T5" fmla="*/ 1191 h 1304"/>
                <a:gd name="T6" fmla="*/ 227 w 964"/>
                <a:gd name="T7" fmla="*/ 964 h 1304"/>
                <a:gd name="T8" fmla="*/ 170 w 964"/>
                <a:gd name="T9" fmla="*/ 964 h 1304"/>
                <a:gd name="T10" fmla="*/ 170 w 964"/>
                <a:gd name="T11" fmla="*/ 907 h 1304"/>
                <a:gd name="T12" fmla="*/ 113 w 964"/>
                <a:gd name="T13" fmla="*/ 907 h 1304"/>
                <a:gd name="T14" fmla="*/ 113 w 964"/>
                <a:gd name="T15" fmla="*/ 850 h 1304"/>
                <a:gd name="T16" fmla="*/ 57 w 964"/>
                <a:gd name="T17" fmla="*/ 850 h 1304"/>
                <a:gd name="T18" fmla="*/ 57 w 964"/>
                <a:gd name="T19" fmla="*/ 794 h 1304"/>
                <a:gd name="T20" fmla="*/ 0 w 964"/>
                <a:gd name="T21" fmla="*/ 794 h 1304"/>
                <a:gd name="T22" fmla="*/ 0 w 964"/>
                <a:gd name="T23" fmla="*/ 510 h 1304"/>
                <a:gd name="T24" fmla="*/ 57 w 964"/>
                <a:gd name="T25" fmla="*/ 510 h 1304"/>
                <a:gd name="T26" fmla="*/ 57 w 964"/>
                <a:gd name="T27" fmla="*/ 397 h 1304"/>
                <a:gd name="T28" fmla="*/ 113 w 964"/>
                <a:gd name="T29" fmla="*/ 397 h 1304"/>
                <a:gd name="T30" fmla="*/ 113 w 964"/>
                <a:gd name="T31" fmla="*/ 283 h 1304"/>
                <a:gd name="T32" fmla="*/ 227 w 964"/>
                <a:gd name="T33" fmla="*/ 283 h 1304"/>
                <a:gd name="T34" fmla="*/ 227 w 964"/>
                <a:gd name="T35" fmla="*/ 227 h 1304"/>
                <a:gd name="T36" fmla="*/ 284 w 964"/>
                <a:gd name="T37" fmla="*/ 227 h 1304"/>
                <a:gd name="T38" fmla="*/ 284 w 964"/>
                <a:gd name="T39" fmla="*/ 113 h 1304"/>
                <a:gd name="T40" fmla="*/ 397 w 964"/>
                <a:gd name="T41" fmla="*/ 113 h 1304"/>
                <a:gd name="T42" fmla="*/ 397 w 964"/>
                <a:gd name="T43" fmla="*/ 56 h 1304"/>
                <a:gd name="T44" fmla="*/ 510 w 964"/>
                <a:gd name="T45" fmla="*/ 56 h 1304"/>
                <a:gd name="T46" fmla="*/ 510 w 964"/>
                <a:gd name="T47" fmla="*/ 0 h 1304"/>
                <a:gd name="T48" fmla="*/ 624 w 964"/>
                <a:gd name="T49" fmla="*/ 0 h 1304"/>
                <a:gd name="T50" fmla="*/ 624 w 964"/>
                <a:gd name="T51" fmla="*/ 113 h 1304"/>
                <a:gd name="T52" fmla="*/ 680 w 964"/>
                <a:gd name="T53" fmla="*/ 113 h 1304"/>
                <a:gd name="T54" fmla="*/ 680 w 964"/>
                <a:gd name="T55" fmla="*/ 170 h 1304"/>
                <a:gd name="T56" fmla="*/ 737 w 964"/>
                <a:gd name="T57" fmla="*/ 170 h 1304"/>
                <a:gd name="T58" fmla="*/ 737 w 964"/>
                <a:gd name="T59" fmla="*/ 227 h 1304"/>
                <a:gd name="T60" fmla="*/ 794 w 964"/>
                <a:gd name="T61" fmla="*/ 227 h 1304"/>
                <a:gd name="T62" fmla="*/ 794 w 964"/>
                <a:gd name="T63" fmla="*/ 283 h 1304"/>
                <a:gd name="T64" fmla="*/ 851 w 964"/>
                <a:gd name="T65" fmla="*/ 283 h 1304"/>
                <a:gd name="T66" fmla="*/ 851 w 964"/>
                <a:gd name="T67" fmla="*/ 340 h 1304"/>
                <a:gd name="T68" fmla="*/ 737 w 964"/>
                <a:gd name="T69" fmla="*/ 340 h 1304"/>
                <a:gd name="T70" fmla="*/ 737 w 964"/>
                <a:gd name="T71" fmla="*/ 510 h 1304"/>
                <a:gd name="T72" fmla="*/ 794 w 964"/>
                <a:gd name="T73" fmla="*/ 510 h 1304"/>
                <a:gd name="T74" fmla="*/ 794 w 964"/>
                <a:gd name="T75" fmla="*/ 567 h 1304"/>
                <a:gd name="T76" fmla="*/ 851 w 964"/>
                <a:gd name="T77" fmla="*/ 567 h 1304"/>
                <a:gd name="T78" fmla="*/ 851 w 964"/>
                <a:gd name="T79" fmla="*/ 624 h 1304"/>
                <a:gd name="T80" fmla="*/ 907 w 964"/>
                <a:gd name="T81" fmla="*/ 624 h 1304"/>
                <a:gd name="T82" fmla="*/ 907 w 964"/>
                <a:gd name="T83" fmla="*/ 680 h 1304"/>
                <a:gd name="T84" fmla="*/ 851 w 964"/>
                <a:gd name="T85" fmla="*/ 680 h 1304"/>
                <a:gd name="T86" fmla="*/ 851 w 964"/>
                <a:gd name="T87" fmla="*/ 737 h 1304"/>
                <a:gd name="T88" fmla="*/ 964 w 964"/>
                <a:gd name="T89" fmla="*/ 737 h 1304"/>
                <a:gd name="T90" fmla="*/ 964 w 964"/>
                <a:gd name="T91" fmla="*/ 794 h 1304"/>
                <a:gd name="T92" fmla="*/ 851 w 964"/>
                <a:gd name="T93" fmla="*/ 794 h 1304"/>
                <a:gd name="T94" fmla="*/ 851 w 964"/>
                <a:gd name="T95" fmla="*/ 850 h 1304"/>
                <a:gd name="T96" fmla="*/ 794 w 964"/>
                <a:gd name="T97" fmla="*/ 850 h 1304"/>
                <a:gd name="T98" fmla="*/ 794 w 964"/>
                <a:gd name="T99" fmla="*/ 907 h 1304"/>
                <a:gd name="T100" fmla="*/ 680 w 964"/>
                <a:gd name="T101" fmla="*/ 907 h 1304"/>
                <a:gd name="T102" fmla="*/ 680 w 964"/>
                <a:gd name="T103" fmla="*/ 1077 h 1304"/>
                <a:gd name="T104" fmla="*/ 624 w 964"/>
                <a:gd name="T105" fmla="*/ 1077 h 1304"/>
                <a:gd name="T106" fmla="*/ 624 w 964"/>
                <a:gd name="T107" fmla="*/ 1134 h 1304"/>
                <a:gd name="T108" fmla="*/ 567 w 964"/>
                <a:gd name="T109" fmla="*/ 1134 h 1304"/>
                <a:gd name="T110" fmla="*/ 567 w 964"/>
                <a:gd name="T111" fmla="*/ 1191 h 1304"/>
                <a:gd name="T112" fmla="*/ 397 w 964"/>
                <a:gd name="T113" fmla="*/ 1191 h 1304"/>
                <a:gd name="T114" fmla="*/ 397 w 964"/>
                <a:gd name="T115" fmla="*/ 1247 h 1304"/>
                <a:gd name="T116" fmla="*/ 340 w 964"/>
                <a:gd name="T117" fmla="*/ 1247 h 1304"/>
                <a:gd name="T118" fmla="*/ 340 w 964"/>
                <a:gd name="T119" fmla="*/ 1304 h 1304"/>
                <a:gd name="T120" fmla="*/ 284 w 964"/>
                <a:gd name="T12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304">
                  <a:moveTo>
                    <a:pt x="284" y="1304"/>
                  </a:moveTo>
                  <a:lnTo>
                    <a:pt x="284" y="1191"/>
                  </a:lnTo>
                  <a:lnTo>
                    <a:pt x="227" y="119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4"/>
                  </a:lnTo>
                  <a:lnTo>
                    <a:pt x="907" y="624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304"/>
                  </a:lnTo>
                  <a:lnTo>
                    <a:pt x="284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9" name="Freeform 859"/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227 w 340"/>
                <a:gd name="T1" fmla="*/ 170 h 170"/>
                <a:gd name="T2" fmla="*/ 0 w 340"/>
                <a:gd name="T3" fmla="*/ 170 h 170"/>
                <a:gd name="T4" fmla="*/ 0 w 340"/>
                <a:gd name="T5" fmla="*/ 114 h 170"/>
                <a:gd name="T6" fmla="*/ 57 w 340"/>
                <a:gd name="T7" fmla="*/ 114 h 170"/>
                <a:gd name="T8" fmla="*/ 57 w 340"/>
                <a:gd name="T9" fmla="*/ 57 h 170"/>
                <a:gd name="T10" fmla="*/ 170 w 340"/>
                <a:gd name="T11" fmla="*/ 57 h 170"/>
                <a:gd name="T12" fmla="*/ 170 w 340"/>
                <a:gd name="T13" fmla="*/ 0 h 170"/>
                <a:gd name="T14" fmla="*/ 340 w 340"/>
                <a:gd name="T15" fmla="*/ 0 h 170"/>
                <a:gd name="T16" fmla="*/ 340 w 340"/>
                <a:gd name="T17" fmla="*/ 57 h 170"/>
                <a:gd name="T18" fmla="*/ 284 w 340"/>
                <a:gd name="T19" fmla="*/ 57 h 170"/>
                <a:gd name="T20" fmla="*/ 284 w 340"/>
                <a:gd name="T21" fmla="*/ 114 h 170"/>
                <a:gd name="T22" fmla="*/ 227 w 340"/>
                <a:gd name="T23" fmla="*/ 114 h 170"/>
                <a:gd name="T24" fmla="*/ 227 w 340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70">
                  <a:moveTo>
                    <a:pt x="227" y="170"/>
                  </a:move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B9BA3AD-3603-436B-A10F-A66C0E4BC1D7}"/>
              </a:ext>
            </a:extLst>
          </p:cNvPr>
          <p:cNvSpPr txBox="1"/>
          <p:nvPr/>
        </p:nvSpPr>
        <p:spPr>
          <a:xfrm>
            <a:off x="164555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大分県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519BA81-F9E3-4505-981D-C2A5648E47CD}"/>
              </a:ext>
            </a:extLst>
          </p:cNvPr>
          <p:cNvSpPr txBox="1"/>
          <p:nvPr/>
        </p:nvSpPr>
        <p:spPr>
          <a:xfrm>
            <a:off x="129277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04D20F97-D511-4FAD-B17D-465A635311EC}"/>
              </a:ext>
            </a:extLst>
          </p:cNvPr>
          <p:cNvCxnSpPr/>
          <p:nvPr/>
        </p:nvCxnSpPr>
        <p:spPr>
          <a:xfrm>
            <a:off x="15616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E3A74B7-C9FD-4849-BBCC-9C6F9400FE07}"/>
              </a:ext>
            </a:extLst>
          </p:cNvPr>
          <p:cNvGrpSpPr/>
          <p:nvPr/>
        </p:nvGrpSpPr>
        <p:grpSpPr>
          <a:xfrm>
            <a:off x="6393112" y="221589"/>
            <a:ext cx="720000" cy="430244"/>
            <a:chOff x="6555416" y="4900731"/>
            <a:chExt cx="720000" cy="378515"/>
          </a:xfrm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D911CF21-A0B2-4ED7-9581-ADF9A4B8B4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6D0CBEA7-F72E-4CED-8112-F75763E3E7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336F8073-5EDA-4DB9-B378-A557F93E2162}"/>
              </a:ext>
            </a:extLst>
          </p:cNvPr>
          <p:cNvGrpSpPr/>
          <p:nvPr/>
        </p:nvGrpSpPr>
        <p:grpSpPr>
          <a:xfrm>
            <a:off x="5885112" y="1148689"/>
            <a:ext cx="720000" cy="430244"/>
            <a:chOff x="6555416" y="4900731"/>
            <a:chExt cx="720000" cy="378515"/>
          </a:xfrm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B60A0346-65DC-41ED-BCC6-671DBE96ED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A990C39A-AF33-420C-B098-B84A3B298C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9BE0185B-C605-4B03-B4BC-7AC144956A3F}"/>
              </a:ext>
            </a:extLst>
          </p:cNvPr>
          <p:cNvGrpSpPr/>
          <p:nvPr/>
        </p:nvGrpSpPr>
        <p:grpSpPr>
          <a:xfrm>
            <a:off x="2786312" y="1847189"/>
            <a:ext cx="720000" cy="430244"/>
            <a:chOff x="6555416" y="4900731"/>
            <a:chExt cx="720000" cy="378515"/>
          </a:xfrm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AAA6CCE1-12AA-4F51-A49E-074B44029B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3ABC52E8-7C5D-45AB-A729-CD584B49B0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1C54425-DED9-48A4-BBC0-AEF23E1F9193}"/>
              </a:ext>
            </a:extLst>
          </p:cNvPr>
          <p:cNvGrpSpPr/>
          <p:nvPr/>
        </p:nvGrpSpPr>
        <p:grpSpPr>
          <a:xfrm>
            <a:off x="1922712" y="2952089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7B925BA0-F9E2-42A4-81BF-A2CB1D2F83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9C77D646-BD91-4D4C-BE0D-6EC6DEF876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F0893CA-5958-4D2F-B616-3F8F59BB34C5}"/>
              </a:ext>
            </a:extLst>
          </p:cNvPr>
          <p:cNvGrpSpPr/>
          <p:nvPr/>
        </p:nvGrpSpPr>
        <p:grpSpPr>
          <a:xfrm>
            <a:off x="7180512" y="4260189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F5C01575-FA2C-499D-B200-BAF071003B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ECF7B4F1-2771-4086-99A6-2825906A7E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468932F3-C865-435A-8F40-8C38E27F68E1}"/>
              </a:ext>
            </a:extLst>
          </p:cNvPr>
          <p:cNvGrpSpPr/>
          <p:nvPr/>
        </p:nvGrpSpPr>
        <p:grpSpPr>
          <a:xfrm>
            <a:off x="6215312" y="4260189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6823824B-7099-476B-9559-8F9882C1AA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421C4C02-6A5D-4F7C-A52E-544268E687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3FF5B6FD-DD3A-4F76-BF2C-8BD2FC6D05DD}"/>
              </a:ext>
            </a:extLst>
          </p:cNvPr>
          <p:cNvGrpSpPr/>
          <p:nvPr/>
        </p:nvGrpSpPr>
        <p:grpSpPr>
          <a:xfrm>
            <a:off x="6659812" y="5390489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3E2CD1D9-DB03-4D1C-B9FE-BE442586CC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B7441868-B03A-4FAB-8E49-57E6C74DC1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6B7EE671-3A1D-4899-B825-520151A085DB}"/>
              </a:ext>
            </a:extLst>
          </p:cNvPr>
          <p:cNvGrpSpPr/>
          <p:nvPr/>
        </p:nvGrpSpPr>
        <p:grpSpPr>
          <a:xfrm>
            <a:off x="4970712" y="2907639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CD090F90-E88C-47FB-9761-24C7BB5E7B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1FA062D3-3D48-4AA3-9FD3-ED1579203E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181B446-963E-49A7-967B-2D3C482D7ADD}"/>
              </a:ext>
            </a:extLst>
          </p:cNvPr>
          <p:cNvGrpSpPr/>
          <p:nvPr/>
        </p:nvGrpSpPr>
        <p:grpSpPr>
          <a:xfrm>
            <a:off x="5704137" y="3536289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D49444DA-EED6-4059-9A70-CE9F062EF1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F86DBF1B-C047-47A8-90B2-07299611BB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DAD2C64-96E5-49A8-9125-8976767F43E9}"/>
              </a:ext>
            </a:extLst>
          </p:cNvPr>
          <p:cNvGrpSpPr/>
          <p:nvPr/>
        </p:nvGrpSpPr>
        <p:grpSpPr>
          <a:xfrm>
            <a:off x="5199312" y="2402814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64B88AD1-1B09-46EC-B774-E37DC8F71B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98A33CD3-4265-42CB-808C-FAD8198731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E98089C5-0D5D-4958-9216-B15A6611D001}"/>
              </a:ext>
            </a:extLst>
          </p:cNvPr>
          <p:cNvGrpSpPr/>
          <p:nvPr/>
        </p:nvGrpSpPr>
        <p:grpSpPr>
          <a:xfrm>
            <a:off x="5199312" y="1936089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D926FB1A-3A2B-4CA3-AF2A-198C6BD19E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07FC1C5C-4F0D-4A0A-AB19-DE0DE670B2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10F0A5D7-1BEE-4D41-AD4E-3C941A20C03A}"/>
              </a:ext>
            </a:extLst>
          </p:cNvPr>
          <p:cNvGrpSpPr/>
          <p:nvPr/>
        </p:nvGrpSpPr>
        <p:grpSpPr>
          <a:xfrm>
            <a:off x="4913562" y="967714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21442C0A-72E2-465A-A4D9-56062A24DA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590A946C-B3DE-4CA5-8464-A0FF113E1F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A3888025-60E0-47C5-B84C-C654403F1396}"/>
              </a:ext>
            </a:extLst>
          </p:cNvPr>
          <p:cNvGrpSpPr/>
          <p:nvPr/>
        </p:nvGrpSpPr>
        <p:grpSpPr>
          <a:xfrm>
            <a:off x="4027737" y="1853539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25284492-49A7-4F7E-A93B-7FCDA21760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3DC1CBE1-D734-4D6F-9143-6C528FFF8C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BF5849E2-3044-4620-A004-0B5F543A91B7}"/>
              </a:ext>
            </a:extLst>
          </p:cNvPr>
          <p:cNvGrpSpPr/>
          <p:nvPr/>
        </p:nvGrpSpPr>
        <p:grpSpPr>
          <a:xfrm>
            <a:off x="5027862" y="4917414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40DB848C-A653-4B5C-9605-7A6BA2FB25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79E380A6-AF9A-4902-BF48-E53B4AD207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08E75889-8D4B-43B8-83E8-99AF2DFE14B1}"/>
              </a:ext>
            </a:extLst>
          </p:cNvPr>
          <p:cNvGrpSpPr/>
          <p:nvPr/>
        </p:nvGrpSpPr>
        <p:grpSpPr>
          <a:xfrm>
            <a:off x="3918676" y="4917414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717C1F87-9C74-4C0F-86EA-6165C1887A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3F65842A-3FB1-48EE-898D-6D03583A54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EA450371-209C-41A8-B802-281C6143A1D4}"/>
              </a:ext>
            </a:extLst>
          </p:cNvPr>
          <p:cNvGrpSpPr/>
          <p:nvPr/>
        </p:nvGrpSpPr>
        <p:grpSpPr>
          <a:xfrm>
            <a:off x="4294437" y="3498189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7F65F4CE-8471-4641-903F-F872D9898F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FA939446-D428-420E-9574-69F38F3638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82383BE8-5987-4394-8692-9DB8252AB6A5}"/>
              </a:ext>
            </a:extLst>
          </p:cNvPr>
          <p:cNvGrpSpPr/>
          <p:nvPr/>
        </p:nvGrpSpPr>
        <p:grpSpPr>
          <a:xfrm>
            <a:off x="3322887" y="3498189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016D7323-B14D-4C66-82E2-23F202DA42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1A9EDB70-4596-40E2-8F7C-2D359313EB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9C26EA08-57A0-4CA8-A4C2-65FB635B2686}"/>
              </a:ext>
            </a:extLst>
          </p:cNvPr>
          <p:cNvGrpSpPr/>
          <p:nvPr/>
        </p:nvGrpSpPr>
        <p:grpSpPr>
          <a:xfrm>
            <a:off x="3208587" y="2717139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4577BE74-8083-4A78-B41A-A7DE5E097F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8F890BE5-1585-4412-AD55-4203CB9A4A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00" name="Group 860"/>
          <p:cNvGrpSpPr>
            <a:grpSpLocks/>
          </p:cNvGrpSpPr>
          <p:nvPr/>
        </p:nvGrpSpPr>
        <p:grpSpPr bwMode="auto">
          <a:xfrm>
            <a:off x="1610179" y="149679"/>
            <a:ext cx="6879545" cy="6558643"/>
            <a:chOff x="1084" y="132"/>
            <a:chExt cx="6067" cy="5784"/>
          </a:xfrm>
        </p:grpSpPr>
        <p:sp>
          <p:nvSpPr>
            <p:cNvPr id="11074" name="Freeform 834"/>
            <p:cNvSpPr>
              <a:spLocks/>
            </p:cNvSpPr>
            <p:nvPr/>
          </p:nvSpPr>
          <p:spPr bwMode="auto">
            <a:xfrm>
              <a:off x="3748" y="2400"/>
              <a:ext cx="681" cy="737"/>
            </a:xfrm>
            <a:custGeom>
              <a:avLst/>
              <a:gdLst>
                <a:gd name="T0" fmla="*/ 568 w 681"/>
                <a:gd name="T1" fmla="*/ 0 h 737"/>
                <a:gd name="T2" fmla="*/ 341 w 681"/>
                <a:gd name="T3" fmla="*/ 0 h 737"/>
                <a:gd name="T4" fmla="*/ 341 w 681"/>
                <a:gd name="T5" fmla="*/ 57 h 737"/>
                <a:gd name="T6" fmla="*/ 171 w 681"/>
                <a:gd name="T7" fmla="*/ 57 h 737"/>
                <a:gd name="T8" fmla="*/ 171 w 681"/>
                <a:gd name="T9" fmla="*/ 0 h 737"/>
                <a:gd name="T10" fmla="*/ 114 w 681"/>
                <a:gd name="T11" fmla="*/ 0 h 737"/>
                <a:gd name="T12" fmla="*/ 114 w 681"/>
                <a:gd name="T13" fmla="*/ 170 h 737"/>
                <a:gd name="T14" fmla="*/ 227 w 681"/>
                <a:gd name="T15" fmla="*/ 170 h 737"/>
                <a:gd name="T16" fmla="*/ 227 w 681"/>
                <a:gd name="T17" fmla="*/ 284 h 737"/>
                <a:gd name="T18" fmla="*/ 171 w 681"/>
                <a:gd name="T19" fmla="*/ 284 h 737"/>
                <a:gd name="T20" fmla="*/ 171 w 681"/>
                <a:gd name="T21" fmla="*/ 397 h 737"/>
                <a:gd name="T22" fmla="*/ 57 w 681"/>
                <a:gd name="T23" fmla="*/ 397 h 737"/>
                <a:gd name="T24" fmla="*/ 57 w 681"/>
                <a:gd name="T25" fmla="*/ 567 h 737"/>
                <a:gd name="T26" fmla="*/ 0 w 681"/>
                <a:gd name="T27" fmla="*/ 567 h 737"/>
                <a:gd name="T28" fmla="*/ 0 w 681"/>
                <a:gd name="T29" fmla="*/ 681 h 737"/>
                <a:gd name="T30" fmla="*/ 57 w 681"/>
                <a:gd name="T31" fmla="*/ 681 h 737"/>
                <a:gd name="T32" fmla="*/ 57 w 681"/>
                <a:gd name="T33" fmla="*/ 737 h 737"/>
                <a:gd name="T34" fmla="*/ 171 w 681"/>
                <a:gd name="T35" fmla="*/ 737 h 737"/>
                <a:gd name="T36" fmla="*/ 171 w 681"/>
                <a:gd name="T37" fmla="*/ 681 h 737"/>
                <a:gd name="T38" fmla="*/ 227 w 681"/>
                <a:gd name="T39" fmla="*/ 681 h 737"/>
                <a:gd name="T40" fmla="*/ 227 w 681"/>
                <a:gd name="T41" fmla="*/ 624 h 737"/>
                <a:gd name="T42" fmla="*/ 284 w 681"/>
                <a:gd name="T43" fmla="*/ 624 h 737"/>
                <a:gd name="T44" fmla="*/ 284 w 681"/>
                <a:gd name="T45" fmla="*/ 681 h 737"/>
                <a:gd name="T46" fmla="*/ 341 w 681"/>
                <a:gd name="T47" fmla="*/ 681 h 737"/>
                <a:gd name="T48" fmla="*/ 341 w 681"/>
                <a:gd name="T49" fmla="*/ 624 h 737"/>
                <a:gd name="T50" fmla="*/ 397 w 681"/>
                <a:gd name="T51" fmla="*/ 624 h 737"/>
                <a:gd name="T52" fmla="*/ 397 w 681"/>
                <a:gd name="T53" fmla="*/ 681 h 737"/>
                <a:gd name="T54" fmla="*/ 454 w 681"/>
                <a:gd name="T55" fmla="*/ 681 h 737"/>
                <a:gd name="T56" fmla="*/ 454 w 681"/>
                <a:gd name="T57" fmla="*/ 737 h 737"/>
                <a:gd name="T58" fmla="*/ 511 w 681"/>
                <a:gd name="T59" fmla="*/ 737 h 737"/>
                <a:gd name="T60" fmla="*/ 511 w 681"/>
                <a:gd name="T61" fmla="*/ 681 h 737"/>
                <a:gd name="T62" fmla="*/ 568 w 681"/>
                <a:gd name="T63" fmla="*/ 681 h 737"/>
                <a:gd name="T64" fmla="*/ 568 w 681"/>
                <a:gd name="T65" fmla="*/ 737 h 737"/>
                <a:gd name="T66" fmla="*/ 624 w 681"/>
                <a:gd name="T67" fmla="*/ 737 h 737"/>
                <a:gd name="T68" fmla="*/ 624 w 681"/>
                <a:gd name="T69" fmla="*/ 567 h 737"/>
                <a:gd name="T70" fmla="*/ 681 w 681"/>
                <a:gd name="T71" fmla="*/ 567 h 737"/>
                <a:gd name="T72" fmla="*/ 681 w 681"/>
                <a:gd name="T73" fmla="*/ 454 h 737"/>
                <a:gd name="T74" fmla="*/ 624 w 681"/>
                <a:gd name="T75" fmla="*/ 454 h 737"/>
                <a:gd name="T76" fmla="*/ 624 w 681"/>
                <a:gd name="T77" fmla="*/ 284 h 737"/>
                <a:gd name="T78" fmla="*/ 568 w 681"/>
                <a:gd name="T79" fmla="*/ 284 h 737"/>
                <a:gd name="T80" fmla="*/ 568 w 681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37">
                  <a:moveTo>
                    <a:pt x="568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71" y="737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681"/>
                  </a:lnTo>
                  <a:lnTo>
                    <a:pt x="568" y="681"/>
                  </a:lnTo>
                  <a:lnTo>
                    <a:pt x="568" y="737"/>
                  </a:lnTo>
                  <a:lnTo>
                    <a:pt x="624" y="737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284"/>
                  </a:lnTo>
                  <a:lnTo>
                    <a:pt x="568" y="284"/>
                  </a:lnTo>
                  <a:lnTo>
                    <a:pt x="56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5" name="Freeform 835"/>
            <p:cNvSpPr>
              <a:spLocks/>
            </p:cNvSpPr>
            <p:nvPr/>
          </p:nvSpPr>
          <p:spPr bwMode="auto">
            <a:xfrm>
              <a:off x="3919" y="1947"/>
              <a:ext cx="964" cy="510"/>
            </a:xfrm>
            <a:custGeom>
              <a:avLst/>
              <a:gdLst>
                <a:gd name="T0" fmla="*/ 0 w 964"/>
                <a:gd name="T1" fmla="*/ 453 h 510"/>
                <a:gd name="T2" fmla="*/ 0 w 964"/>
                <a:gd name="T3" fmla="*/ 510 h 510"/>
                <a:gd name="T4" fmla="*/ 170 w 964"/>
                <a:gd name="T5" fmla="*/ 510 h 510"/>
                <a:gd name="T6" fmla="*/ 170 w 964"/>
                <a:gd name="T7" fmla="*/ 453 h 510"/>
                <a:gd name="T8" fmla="*/ 397 w 964"/>
                <a:gd name="T9" fmla="*/ 453 h 510"/>
                <a:gd name="T10" fmla="*/ 397 w 964"/>
                <a:gd name="T11" fmla="*/ 397 h 510"/>
                <a:gd name="T12" fmla="*/ 510 w 964"/>
                <a:gd name="T13" fmla="*/ 397 h 510"/>
                <a:gd name="T14" fmla="*/ 510 w 964"/>
                <a:gd name="T15" fmla="*/ 340 h 510"/>
                <a:gd name="T16" fmla="*/ 623 w 964"/>
                <a:gd name="T17" fmla="*/ 340 h 510"/>
                <a:gd name="T18" fmla="*/ 623 w 964"/>
                <a:gd name="T19" fmla="*/ 453 h 510"/>
                <a:gd name="T20" fmla="*/ 737 w 964"/>
                <a:gd name="T21" fmla="*/ 453 h 510"/>
                <a:gd name="T22" fmla="*/ 737 w 964"/>
                <a:gd name="T23" fmla="*/ 510 h 510"/>
                <a:gd name="T24" fmla="*/ 907 w 964"/>
                <a:gd name="T25" fmla="*/ 510 h 510"/>
                <a:gd name="T26" fmla="*/ 907 w 964"/>
                <a:gd name="T27" fmla="*/ 340 h 510"/>
                <a:gd name="T28" fmla="*/ 964 w 964"/>
                <a:gd name="T29" fmla="*/ 340 h 510"/>
                <a:gd name="T30" fmla="*/ 964 w 964"/>
                <a:gd name="T31" fmla="*/ 226 h 510"/>
                <a:gd name="T32" fmla="*/ 737 w 964"/>
                <a:gd name="T33" fmla="*/ 226 h 510"/>
                <a:gd name="T34" fmla="*/ 737 w 964"/>
                <a:gd name="T35" fmla="*/ 170 h 510"/>
                <a:gd name="T36" fmla="*/ 680 w 964"/>
                <a:gd name="T37" fmla="*/ 170 h 510"/>
                <a:gd name="T38" fmla="*/ 680 w 964"/>
                <a:gd name="T39" fmla="*/ 0 h 510"/>
                <a:gd name="T40" fmla="*/ 623 w 964"/>
                <a:gd name="T41" fmla="*/ 0 h 510"/>
                <a:gd name="T42" fmla="*/ 623 w 964"/>
                <a:gd name="T43" fmla="*/ 56 h 510"/>
                <a:gd name="T44" fmla="*/ 567 w 964"/>
                <a:gd name="T45" fmla="*/ 56 h 510"/>
                <a:gd name="T46" fmla="*/ 567 w 964"/>
                <a:gd name="T47" fmla="*/ 113 h 510"/>
                <a:gd name="T48" fmla="*/ 510 w 964"/>
                <a:gd name="T49" fmla="*/ 113 h 510"/>
                <a:gd name="T50" fmla="*/ 510 w 964"/>
                <a:gd name="T51" fmla="*/ 170 h 510"/>
                <a:gd name="T52" fmla="*/ 453 w 964"/>
                <a:gd name="T53" fmla="*/ 170 h 510"/>
                <a:gd name="T54" fmla="*/ 453 w 964"/>
                <a:gd name="T55" fmla="*/ 226 h 510"/>
                <a:gd name="T56" fmla="*/ 170 w 964"/>
                <a:gd name="T57" fmla="*/ 226 h 510"/>
                <a:gd name="T58" fmla="*/ 170 w 964"/>
                <a:gd name="T59" fmla="*/ 340 h 510"/>
                <a:gd name="T60" fmla="*/ 113 w 964"/>
                <a:gd name="T61" fmla="*/ 340 h 510"/>
                <a:gd name="T62" fmla="*/ 113 w 964"/>
                <a:gd name="T63" fmla="*/ 397 h 510"/>
                <a:gd name="T64" fmla="*/ 56 w 964"/>
                <a:gd name="T65" fmla="*/ 397 h 510"/>
                <a:gd name="T66" fmla="*/ 56 w 964"/>
                <a:gd name="T67" fmla="*/ 453 h 510"/>
                <a:gd name="T68" fmla="*/ 0 w 964"/>
                <a:gd name="T6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453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623" y="34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6"/>
                  </a:lnTo>
                  <a:lnTo>
                    <a:pt x="170" y="226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6" name="Freeform 836"/>
            <p:cNvSpPr>
              <a:spLocks/>
            </p:cNvSpPr>
            <p:nvPr/>
          </p:nvSpPr>
          <p:spPr bwMode="auto">
            <a:xfrm>
              <a:off x="3578" y="3761"/>
              <a:ext cx="1588" cy="1815"/>
            </a:xfrm>
            <a:custGeom>
              <a:avLst/>
              <a:gdLst>
                <a:gd name="T0" fmla="*/ 0 w 1588"/>
                <a:gd name="T1" fmla="*/ 1758 h 1815"/>
                <a:gd name="T2" fmla="*/ 57 w 1588"/>
                <a:gd name="T3" fmla="*/ 1815 h 1815"/>
                <a:gd name="T4" fmla="*/ 114 w 1588"/>
                <a:gd name="T5" fmla="*/ 1758 h 1815"/>
                <a:gd name="T6" fmla="*/ 397 w 1588"/>
                <a:gd name="T7" fmla="*/ 1701 h 1815"/>
                <a:gd name="T8" fmla="*/ 454 w 1588"/>
                <a:gd name="T9" fmla="*/ 1644 h 1815"/>
                <a:gd name="T10" fmla="*/ 567 w 1588"/>
                <a:gd name="T11" fmla="*/ 1588 h 1815"/>
                <a:gd name="T12" fmla="*/ 681 w 1588"/>
                <a:gd name="T13" fmla="*/ 1531 h 1815"/>
                <a:gd name="T14" fmla="*/ 738 w 1588"/>
                <a:gd name="T15" fmla="*/ 1474 h 1815"/>
                <a:gd name="T16" fmla="*/ 908 w 1588"/>
                <a:gd name="T17" fmla="*/ 1418 h 1815"/>
                <a:gd name="T18" fmla="*/ 964 w 1588"/>
                <a:gd name="T19" fmla="*/ 1361 h 1815"/>
                <a:gd name="T20" fmla="*/ 1191 w 1588"/>
                <a:gd name="T21" fmla="*/ 1248 h 1815"/>
                <a:gd name="T22" fmla="*/ 1305 w 1588"/>
                <a:gd name="T23" fmla="*/ 1134 h 1815"/>
                <a:gd name="T24" fmla="*/ 1361 w 1588"/>
                <a:gd name="T25" fmla="*/ 1021 h 1815"/>
                <a:gd name="T26" fmla="*/ 1418 w 1588"/>
                <a:gd name="T27" fmla="*/ 907 h 1815"/>
                <a:gd name="T28" fmla="*/ 1531 w 1588"/>
                <a:gd name="T29" fmla="*/ 737 h 1815"/>
                <a:gd name="T30" fmla="*/ 1475 w 1588"/>
                <a:gd name="T31" fmla="*/ 624 h 1815"/>
                <a:gd name="T32" fmla="*/ 1418 w 1588"/>
                <a:gd name="T33" fmla="*/ 510 h 1815"/>
                <a:gd name="T34" fmla="*/ 1475 w 1588"/>
                <a:gd name="T35" fmla="*/ 454 h 1815"/>
                <a:gd name="T36" fmla="*/ 1531 w 1588"/>
                <a:gd name="T37" fmla="*/ 340 h 1815"/>
                <a:gd name="T38" fmla="*/ 1475 w 1588"/>
                <a:gd name="T39" fmla="*/ 284 h 1815"/>
                <a:gd name="T40" fmla="*/ 1588 w 1588"/>
                <a:gd name="T41" fmla="*/ 227 h 1815"/>
                <a:gd name="T42" fmla="*/ 1418 w 1588"/>
                <a:gd name="T43" fmla="*/ 170 h 1815"/>
                <a:gd name="T44" fmla="*/ 1305 w 1588"/>
                <a:gd name="T45" fmla="*/ 114 h 1815"/>
                <a:gd name="T46" fmla="*/ 1078 w 1588"/>
                <a:gd name="T47" fmla="*/ 57 h 1815"/>
                <a:gd name="T48" fmla="*/ 908 w 1588"/>
                <a:gd name="T49" fmla="*/ 0 h 1815"/>
                <a:gd name="T50" fmla="*/ 794 w 1588"/>
                <a:gd name="T51" fmla="*/ 57 h 1815"/>
                <a:gd name="T52" fmla="*/ 738 w 1588"/>
                <a:gd name="T53" fmla="*/ 114 h 1815"/>
                <a:gd name="T54" fmla="*/ 567 w 1588"/>
                <a:gd name="T55" fmla="*/ 227 h 1815"/>
                <a:gd name="T56" fmla="*/ 454 w 1588"/>
                <a:gd name="T57" fmla="*/ 114 h 1815"/>
                <a:gd name="T58" fmla="*/ 284 w 1588"/>
                <a:gd name="T59" fmla="*/ 170 h 1815"/>
                <a:gd name="T60" fmla="*/ 227 w 1588"/>
                <a:gd name="T61" fmla="*/ 284 h 1815"/>
                <a:gd name="T62" fmla="*/ 284 w 1588"/>
                <a:gd name="T63" fmla="*/ 340 h 1815"/>
                <a:gd name="T64" fmla="*/ 227 w 1588"/>
                <a:gd name="T65" fmla="*/ 397 h 1815"/>
                <a:gd name="T66" fmla="*/ 170 w 1588"/>
                <a:gd name="T67" fmla="*/ 454 h 1815"/>
                <a:gd name="T68" fmla="*/ 227 w 1588"/>
                <a:gd name="T69" fmla="*/ 567 h 1815"/>
                <a:gd name="T70" fmla="*/ 341 w 1588"/>
                <a:gd name="T71" fmla="*/ 624 h 1815"/>
                <a:gd name="T72" fmla="*/ 284 w 1588"/>
                <a:gd name="T73" fmla="*/ 907 h 1815"/>
                <a:gd name="T74" fmla="*/ 341 w 1588"/>
                <a:gd name="T75" fmla="*/ 1021 h 1815"/>
                <a:gd name="T76" fmla="*/ 284 w 1588"/>
                <a:gd name="T77" fmla="*/ 1077 h 1815"/>
                <a:gd name="T78" fmla="*/ 227 w 1588"/>
                <a:gd name="T79" fmla="*/ 1361 h 1815"/>
                <a:gd name="T80" fmla="*/ 170 w 1588"/>
                <a:gd name="T81" fmla="*/ 1531 h 1815"/>
                <a:gd name="T82" fmla="*/ 57 w 1588"/>
                <a:gd name="T83" fmla="*/ 1588 h 1815"/>
                <a:gd name="T84" fmla="*/ 0 w 1588"/>
                <a:gd name="T85" fmla="*/ 164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8" h="1815">
                  <a:moveTo>
                    <a:pt x="0" y="1644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15"/>
                  </a:lnTo>
                  <a:lnTo>
                    <a:pt x="114" y="1815"/>
                  </a:lnTo>
                  <a:lnTo>
                    <a:pt x="11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67" y="1644"/>
                  </a:lnTo>
                  <a:lnTo>
                    <a:pt x="567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738" y="1531"/>
                  </a:lnTo>
                  <a:lnTo>
                    <a:pt x="738" y="1474"/>
                  </a:lnTo>
                  <a:lnTo>
                    <a:pt x="908" y="1474"/>
                  </a:lnTo>
                  <a:lnTo>
                    <a:pt x="908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191" y="1361"/>
                  </a:lnTo>
                  <a:lnTo>
                    <a:pt x="1191" y="1248"/>
                  </a:lnTo>
                  <a:lnTo>
                    <a:pt x="1305" y="1248"/>
                  </a:lnTo>
                  <a:lnTo>
                    <a:pt x="1305" y="1134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531" y="907"/>
                  </a:lnTo>
                  <a:lnTo>
                    <a:pt x="1531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418" y="624"/>
                  </a:lnTo>
                  <a:lnTo>
                    <a:pt x="1418" y="510"/>
                  </a:lnTo>
                  <a:lnTo>
                    <a:pt x="1475" y="510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40"/>
                  </a:lnTo>
                  <a:lnTo>
                    <a:pt x="1475" y="340"/>
                  </a:lnTo>
                  <a:lnTo>
                    <a:pt x="1475" y="284"/>
                  </a:lnTo>
                  <a:lnTo>
                    <a:pt x="1475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18" y="170"/>
                  </a:lnTo>
                  <a:lnTo>
                    <a:pt x="1418" y="114"/>
                  </a:lnTo>
                  <a:lnTo>
                    <a:pt x="1305" y="114"/>
                  </a:lnTo>
                  <a:lnTo>
                    <a:pt x="1305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588"/>
                  </a:lnTo>
                  <a:lnTo>
                    <a:pt x="57" y="1588"/>
                  </a:lnTo>
                  <a:lnTo>
                    <a:pt x="57" y="1644"/>
                  </a:lnTo>
                  <a:lnTo>
                    <a:pt x="0" y="164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8" name="Freeform 838"/>
            <p:cNvSpPr>
              <a:spLocks/>
            </p:cNvSpPr>
            <p:nvPr/>
          </p:nvSpPr>
          <p:spPr bwMode="auto">
            <a:xfrm>
              <a:off x="2841" y="3534"/>
              <a:ext cx="1248" cy="1871"/>
            </a:xfrm>
            <a:custGeom>
              <a:avLst/>
              <a:gdLst>
                <a:gd name="T0" fmla="*/ 794 w 1248"/>
                <a:gd name="T1" fmla="*/ 1871 h 1871"/>
                <a:gd name="T2" fmla="*/ 907 w 1248"/>
                <a:gd name="T3" fmla="*/ 1815 h 1871"/>
                <a:gd name="T4" fmla="*/ 964 w 1248"/>
                <a:gd name="T5" fmla="*/ 1758 h 1871"/>
                <a:gd name="T6" fmla="*/ 1021 w 1248"/>
                <a:gd name="T7" fmla="*/ 1588 h 1871"/>
                <a:gd name="T8" fmla="*/ 1078 w 1248"/>
                <a:gd name="T9" fmla="*/ 1304 h 1871"/>
                <a:gd name="T10" fmla="*/ 1021 w 1248"/>
                <a:gd name="T11" fmla="*/ 1248 h 1871"/>
                <a:gd name="T12" fmla="*/ 1078 w 1248"/>
                <a:gd name="T13" fmla="*/ 1134 h 1871"/>
                <a:gd name="T14" fmla="*/ 964 w 1248"/>
                <a:gd name="T15" fmla="*/ 851 h 1871"/>
                <a:gd name="T16" fmla="*/ 907 w 1248"/>
                <a:gd name="T17" fmla="*/ 794 h 1871"/>
                <a:gd name="T18" fmla="*/ 964 w 1248"/>
                <a:gd name="T19" fmla="*/ 681 h 1871"/>
                <a:gd name="T20" fmla="*/ 1021 w 1248"/>
                <a:gd name="T21" fmla="*/ 624 h 1871"/>
                <a:gd name="T22" fmla="*/ 964 w 1248"/>
                <a:gd name="T23" fmla="*/ 567 h 1871"/>
                <a:gd name="T24" fmla="*/ 1021 w 1248"/>
                <a:gd name="T25" fmla="*/ 511 h 1871"/>
                <a:gd name="T26" fmla="*/ 1134 w 1248"/>
                <a:gd name="T27" fmla="*/ 397 h 1871"/>
                <a:gd name="T28" fmla="*/ 1191 w 1248"/>
                <a:gd name="T29" fmla="*/ 284 h 1871"/>
                <a:gd name="T30" fmla="*/ 1134 w 1248"/>
                <a:gd name="T31" fmla="*/ 170 h 1871"/>
                <a:gd name="T32" fmla="*/ 1248 w 1248"/>
                <a:gd name="T33" fmla="*/ 114 h 1871"/>
                <a:gd name="T34" fmla="*/ 964 w 1248"/>
                <a:gd name="T35" fmla="*/ 0 h 1871"/>
                <a:gd name="T36" fmla="*/ 907 w 1248"/>
                <a:gd name="T37" fmla="*/ 57 h 1871"/>
                <a:gd name="T38" fmla="*/ 851 w 1248"/>
                <a:gd name="T39" fmla="*/ 114 h 1871"/>
                <a:gd name="T40" fmla="*/ 794 w 1248"/>
                <a:gd name="T41" fmla="*/ 170 h 1871"/>
                <a:gd name="T42" fmla="*/ 567 w 1248"/>
                <a:gd name="T43" fmla="*/ 284 h 1871"/>
                <a:gd name="T44" fmla="*/ 511 w 1248"/>
                <a:gd name="T45" fmla="*/ 227 h 1871"/>
                <a:gd name="T46" fmla="*/ 340 w 1248"/>
                <a:gd name="T47" fmla="*/ 170 h 1871"/>
                <a:gd name="T48" fmla="*/ 284 w 1248"/>
                <a:gd name="T49" fmla="*/ 227 h 1871"/>
                <a:gd name="T50" fmla="*/ 227 w 1248"/>
                <a:gd name="T51" fmla="*/ 284 h 1871"/>
                <a:gd name="T52" fmla="*/ 57 w 1248"/>
                <a:gd name="T53" fmla="*/ 341 h 1871"/>
                <a:gd name="T54" fmla="*/ 0 w 1248"/>
                <a:gd name="T55" fmla="*/ 397 h 1871"/>
                <a:gd name="T56" fmla="*/ 57 w 1248"/>
                <a:gd name="T57" fmla="*/ 511 h 1871"/>
                <a:gd name="T58" fmla="*/ 114 w 1248"/>
                <a:gd name="T59" fmla="*/ 567 h 1871"/>
                <a:gd name="T60" fmla="*/ 170 w 1248"/>
                <a:gd name="T61" fmla="*/ 737 h 1871"/>
                <a:gd name="T62" fmla="*/ 227 w 1248"/>
                <a:gd name="T63" fmla="*/ 851 h 1871"/>
                <a:gd name="T64" fmla="*/ 284 w 1248"/>
                <a:gd name="T65" fmla="*/ 908 h 1871"/>
                <a:gd name="T66" fmla="*/ 340 w 1248"/>
                <a:gd name="T67" fmla="*/ 1021 h 1871"/>
                <a:gd name="T68" fmla="*/ 284 w 1248"/>
                <a:gd name="T69" fmla="*/ 1078 h 1871"/>
                <a:gd name="T70" fmla="*/ 340 w 1248"/>
                <a:gd name="T71" fmla="*/ 1531 h 1871"/>
                <a:gd name="T72" fmla="*/ 397 w 1248"/>
                <a:gd name="T73" fmla="*/ 1588 h 1871"/>
                <a:gd name="T74" fmla="*/ 454 w 1248"/>
                <a:gd name="T75" fmla="*/ 1645 h 1871"/>
                <a:gd name="T76" fmla="*/ 511 w 1248"/>
                <a:gd name="T77" fmla="*/ 1701 h 1871"/>
                <a:gd name="T78" fmla="*/ 624 w 1248"/>
                <a:gd name="T79" fmla="*/ 1758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871">
                  <a:moveTo>
                    <a:pt x="624" y="1871"/>
                  </a:moveTo>
                  <a:lnTo>
                    <a:pt x="794" y="1871"/>
                  </a:lnTo>
                  <a:lnTo>
                    <a:pt x="794" y="1815"/>
                  </a:lnTo>
                  <a:lnTo>
                    <a:pt x="907" y="1815"/>
                  </a:lnTo>
                  <a:lnTo>
                    <a:pt x="907" y="1758"/>
                  </a:lnTo>
                  <a:lnTo>
                    <a:pt x="964" y="175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248"/>
                  </a:lnTo>
                  <a:lnTo>
                    <a:pt x="1021" y="1248"/>
                  </a:lnTo>
                  <a:lnTo>
                    <a:pt x="1021" y="1134"/>
                  </a:lnTo>
                  <a:lnTo>
                    <a:pt x="1078" y="1134"/>
                  </a:lnTo>
                  <a:lnTo>
                    <a:pt x="1078" y="851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531"/>
                  </a:lnTo>
                  <a:lnTo>
                    <a:pt x="340" y="1531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397" y="1645"/>
                  </a:lnTo>
                  <a:lnTo>
                    <a:pt x="454" y="1645"/>
                  </a:lnTo>
                  <a:lnTo>
                    <a:pt x="454" y="1701"/>
                  </a:lnTo>
                  <a:lnTo>
                    <a:pt x="511" y="1701"/>
                  </a:lnTo>
                  <a:lnTo>
                    <a:pt x="511" y="1758"/>
                  </a:lnTo>
                  <a:lnTo>
                    <a:pt x="624" y="1758"/>
                  </a:lnTo>
                  <a:lnTo>
                    <a:pt x="624" y="18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9" name="Rectangle 839"/>
            <p:cNvSpPr>
              <a:spLocks noChangeArrowheads="1"/>
            </p:cNvSpPr>
            <p:nvPr/>
          </p:nvSpPr>
          <p:spPr bwMode="auto">
            <a:xfrm>
              <a:off x="6300" y="5689"/>
              <a:ext cx="113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0" name="Rectangle 840"/>
            <p:cNvSpPr>
              <a:spLocks noChangeArrowheads="1"/>
            </p:cNvSpPr>
            <p:nvPr/>
          </p:nvSpPr>
          <p:spPr bwMode="auto">
            <a:xfrm>
              <a:off x="7037" y="4555"/>
              <a:ext cx="113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2" name="Freeform 842"/>
            <p:cNvSpPr>
              <a:spLocks/>
            </p:cNvSpPr>
            <p:nvPr/>
          </p:nvSpPr>
          <p:spPr bwMode="auto">
            <a:xfrm>
              <a:off x="6300" y="4328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57 w 170"/>
                <a:gd name="T3" fmla="*/ 114 h 170"/>
                <a:gd name="T4" fmla="*/ 0 w 170"/>
                <a:gd name="T5" fmla="*/ 114 h 170"/>
                <a:gd name="T6" fmla="*/ 0 w 170"/>
                <a:gd name="T7" fmla="*/ 170 h 170"/>
                <a:gd name="T8" fmla="*/ 170 w 170"/>
                <a:gd name="T9" fmla="*/ 170 h 170"/>
                <a:gd name="T10" fmla="*/ 170 w 170"/>
                <a:gd name="T11" fmla="*/ 114 h 170"/>
                <a:gd name="T12" fmla="*/ 113 w 170"/>
                <a:gd name="T13" fmla="*/ 114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3" name="Rectangle 843"/>
            <p:cNvSpPr>
              <a:spLocks noChangeArrowheads="1"/>
            </p:cNvSpPr>
            <p:nvPr/>
          </p:nvSpPr>
          <p:spPr bwMode="auto">
            <a:xfrm>
              <a:off x="6470" y="2797"/>
              <a:ext cx="114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4" name="Freeform 844"/>
            <p:cNvSpPr>
              <a:spLocks/>
            </p:cNvSpPr>
            <p:nvPr/>
          </p:nvSpPr>
          <p:spPr bwMode="auto">
            <a:xfrm>
              <a:off x="1084" y="1777"/>
              <a:ext cx="1247" cy="2494"/>
            </a:xfrm>
            <a:custGeom>
              <a:avLst/>
              <a:gdLst>
                <a:gd name="T0" fmla="*/ 850 w 1247"/>
                <a:gd name="T1" fmla="*/ 2494 h 2494"/>
                <a:gd name="T2" fmla="*/ 907 w 1247"/>
                <a:gd name="T3" fmla="*/ 2438 h 2494"/>
                <a:gd name="T4" fmla="*/ 963 w 1247"/>
                <a:gd name="T5" fmla="*/ 2211 h 2494"/>
                <a:gd name="T6" fmla="*/ 907 w 1247"/>
                <a:gd name="T7" fmla="*/ 2098 h 2494"/>
                <a:gd name="T8" fmla="*/ 850 w 1247"/>
                <a:gd name="T9" fmla="*/ 2041 h 2494"/>
                <a:gd name="T10" fmla="*/ 793 w 1247"/>
                <a:gd name="T11" fmla="*/ 1984 h 2494"/>
                <a:gd name="T12" fmla="*/ 737 w 1247"/>
                <a:gd name="T13" fmla="*/ 1871 h 2494"/>
                <a:gd name="T14" fmla="*/ 793 w 1247"/>
                <a:gd name="T15" fmla="*/ 1757 h 2494"/>
                <a:gd name="T16" fmla="*/ 850 w 1247"/>
                <a:gd name="T17" fmla="*/ 1587 h 2494"/>
                <a:gd name="T18" fmla="*/ 907 w 1247"/>
                <a:gd name="T19" fmla="*/ 1644 h 2494"/>
                <a:gd name="T20" fmla="*/ 1020 w 1247"/>
                <a:gd name="T21" fmla="*/ 1587 h 2494"/>
                <a:gd name="T22" fmla="*/ 1247 w 1247"/>
                <a:gd name="T23" fmla="*/ 1531 h 2494"/>
                <a:gd name="T24" fmla="*/ 1190 w 1247"/>
                <a:gd name="T25" fmla="*/ 1190 h 2494"/>
                <a:gd name="T26" fmla="*/ 1020 w 1247"/>
                <a:gd name="T27" fmla="*/ 1134 h 2494"/>
                <a:gd name="T28" fmla="*/ 1077 w 1247"/>
                <a:gd name="T29" fmla="*/ 1077 h 2494"/>
                <a:gd name="T30" fmla="*/ 1020 w 1247"/>
                <a:gd name="T31" fmla="*/ 1020 h 2494"/>
                <a:gd name="T32" fmla="*/ 1077 w 1247"/>
                <a:gd name="T33" fmla="*/ 963 h 2494"/>
                <a:gd name="T34" fmla="*/ 1134 w 1247"/>
                <a:gd name="T35" fmla="*/ 907 h 2494"/>
                <a:gd name="T36" fmla="*/ 1190 w 1247"/>
                <a:gd name="T37" fmla="*/ 793 h 2494"/>
                <a:gd name="T38" fmla="*/ 1134 w 1247"/>
                <a:gd name="T39" fmla="*/ 680 h 2494"/>
                <a:gd name="T40" fmla="*/ 963 w 1247"/>
                <a:gd name="T41" fmla="*/ 567 h 2494"/>
                <a:gd name="T42" fmla="*/ 907 w 1247"/>
                <a:gd name="T43" fmla="*/ 510 h 2494"/>
                <a:gd name="T44" fmla="*/ 850 w 1247"/>
                <a:gd name="T45" fmla="*/ 396 h 2494"/>
                <a:gd name="T46" fmla="*/ 793 w 1247"/>
                <a:gd name="T47" fmla="*/ 340 h 2494"/>
                <a:gd name="T48" fmla="*/ 737 w 1247"/>
                <a:gd name="T49" fmla="*/ 283 h 2494"/>
                <a:gd name="T50" fmla="*/ 680 w 1247"/>
                <a:gd name="T51" fmla="*/ 226 h 2494"/>
                <a:gd name="T52" fmla="*/ 567 w 1247"/>
                <a:gd name="T53" fmla="*/ 170 h 2494"/>
                <a:gd name="T54" fmla="*/ 510 w 1247"/>
                <a:gd name="T55" fmla="*/ 56 h 2494"/>
                <a:gd name="T56" fmla="*/ 396 w 1247"/>
                <a:gd name="T57" fmla="*/ 0 h 2494"/>
                <a:gd name="T58" fmla="*/ 340 w 1247"/>
                <a:gd name="T59" fmla="*/ 56 h 2494"/>
                <a:gd name="T60" fmla="*/ 283 w 1247"/>
                <a:gd name="T61" fmla="*/ 283 h 2494"/>
                <a:gd name="T62" fmla="*/ 170 w 1247"/>
                <a:gd name="T63" fmla="*/ 453 h 2494"/>
                <a:gd name="T64" fmla="*/ 113 w 1247"/>
                <a:gd name="T65" fmla="*/ 567 h 2494"/>
                <a:gd name="T66" fmla="*/ 56 w 1247"/>
                <a:gd name="T67" fmla="*/ 623 h 2494"/>
                <a:gd name="T68" fmla="*/ 113 w 1247"/>
                <a:gd name="T69" fmla="*/ 680 h 2494"/>
                <a:gd name="T70" fmla="*/ 170 w 1247"/>
                <a:gd name="T71" fmla="*/ 793 h 2494"/>
                <a:gd name="T72" fmla="*/ 113 w 1247"/>
                <a:gd name="T73" fmla="*/ 963 h 2494"/>
                <a:gd name="T74" fmla="*/ 226 w 1247"/>
                <a:gd name="T75" fmla="*/ 1077 h 2494"/>
                <a:gd name="T76" fmla="*/ 0 w 1247"/>
                <a:gd name="T77" fmla="*/ 1134 h 2494"/>
                <a:gd name="T78" fmla="*/ 170 w 1247"/>
                <a:gd name="T79" fmla="*/ 1304 h 2494"/>
                <a:gd name="T80" fmla="*/ 56 w 1247"/>
                <a:gd name="T81" fmla="*/ 1360 h 2494"/>
                <a:gd name="T82" fmla="*/ 113 w 1247"/>
                <a:gd name="T83" fmla="*/ 1474 h 2494"/>
                <a:gd name="T84" fmla="*/ 283 w 1247"/>
                <a:gd name="T85" fmla="*/ 1531 h 2494"/>
                <a:gd name="T86" fmla="*/ 226 w 1247"/>
                <a:gd name="T87" fmla="*/ 1644 h 2494"/>
                <a:gd name="T88" fmla="*/ 170 w 1247"/>
                <a:gd name="T89" fmla="*/ 1871 h 2494"/>
                <a:gd name="T90" fmla="*/ 113 w 1247"/>
                <a:gd name="T91" fmla="*/ 1984 h 2494"/>
                <a:gd name="T92" fmla="*/ 56 w 1247"/>
                <a:gd name="T93" fmla="*/ 2041 h 2494"/>
                <a:gd name="T94" fmla="*/ 340 w 1247"/>
                <a:gd name="T95" fmla="*/ 2154 h 2494"/>
                <a:gd name="T96" fmla="*/ 396 w 1247"/>
                <a:gd name="T97" fmla="*/ 2268 h 2494"/>
                <a:gd name="T98" fmla="*/ 567 w 1247"/>
                <a:gd name="T99" fmla="*/ 2324 h 2494"/>
                <a:gd name="T100" fmla="*/ 623 w 1247"/>
                <a:gd name="T101" fmla="*/ 2381 h 2494"/>
                <a:gd name="T102" fmla="*/ 680 w 1247"/>
                <a:gd name="T103" fmla="*/ 2438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7" h="2494">
                  <a:moveTo>
                    <a:pt x="680" y="2494"/>
                  </a:moveTo>
                  <a:lnTo>
                    <a:pt x="850" y="2494"/>
                  </a:lnTo>
                  <a:lnTo>
                    <a:pt x="850" y="2438"/>
                  </a:lnTo>
                  <a:lnTo>
                    <a:pt x="907" y="2438"/>
                  </a:lnTo>
                  <a:lnTo>
                    <a:pt x="907" y="2211"/>
                  </a:lnTo>
                  <a:lnTo>
                    <a:pt x="963" y="2211"/>
                  </a:lnTo>
                  <a:lnTo>
                    <a:pt x="963" y="2098"/>
                  </a:lnTo>
                  <a:lnTo>
                    <a:pt x="907" y="2098"/>
                  </a:lnTo>
                  <a:lnTo>
                    <a:pt x="907" y="2041"/>
                  </a:lnTo>
                  <a:lnTo>
                    <a:pt x="850" y="2041"/>
                  </a:lnTo>
                  <a:lnTo>
                    <a:pt x="850" y="1984"/>
                  </a:lnTo>
                  <a:lnTo>
                    <a:pt x="793" y="1984"/>
                  </a:lnTo>
                  <a:lnTo>
                    <a:pt x="793" y="1871"/>
                  </a:lnTo>
                  <a:lnTo>
                    <a:pt x="737" y="1871"/>
                  </a:lnTo>
                  <a:lnTo>
                    <a:pt x="737" y="1757"/>
                  </a:lnTo>
                  <a:lnTo>
                    <a:pt x="793" y="1757"/>
                  </a:lnTo>
                  <a:lnTo>
                    <a:pt x="793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907" y="1644"/>
                  </a:lnTo>
                  <a:lnTo>
                    <a:pt x="907" y="1587"/>
                  </a:lnTo>
                  <a:lnTo>
                    <a:pt x="1020" y="1587"/>
                  </a:lnTo>
                  <a:lnTo>
                    <a:pt x="1020" y="1531"/>
                  </a:lnTo>
                  <a:lnTo>
                    <a:pt x="1247" y="1531"/>
                  </a:lnTo>
                  <a:lnTo>
                    <a:pt x="1247" y="1190"/>
                  </a:lnTo>
                  <a:lnTo>
                    <a:pt x="1190" y="1190"/>
                  </a:lnTo>
                  <a:lnTo>
                    <a:pt x="1190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1020"/>
                  </a:lnTo>
                  <a:lnTo>
                    <a:pt x="1020" y="1020"/>
                  </a:lnTo>
                  <a:lnTo>
                    <a:pt x="1020" y="963"/>
                  </a:lnTo>
                  <a:lnTo>
                    <a:pt x="1077" y="96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793"/>
                  </a:lnTo>
                  <a:lnTo>
                    <a:pt x="1190" y="793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963" y="567"/>
                  </a:lnTo>
                  <a:lnTo>
                    <a:pt x="963" y="510"/>
                  </a:lnTo>
                  <a:lnTo>
                    <a:pt x="907" y="510"/>
                  </a:lnTo>
                  <a:lnTo>
                    <a:pt x="907" y="396"/>
                  </a:lnTo>
                  <a:lnTo>
                    <a:pt x="850" y="396"/>
                  </a:lnTo>
                  <a:lnTo>
                    <a:pt x="850" y="340"/>
                  </a:lnTo>
                  <a:lnTo>
                    <a:pt x="793" y="340"/>
                  </a:lnTo>
                  <a:lnTo>
                    <a:pt x="793" y="283"/>
                  </a:lnTo>
                  <a:lnTo>
                    <a:pt x="737" y="283"/>
                  </a:lnTo>
                  <a:lnTo>
                    <a:pt x="73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170" y="793"/>
                  </a:lnTo>
                  <a:lnTo>
                    <a:pt x="170" y="963"/>
                  </a:lnTo>
                  <a:lnTo>
                    <a:pt x="113" y="963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70" y="1304"/>
                  </a:lnTo>
                  <a:lnTo>
                    <a:pt x="170" y="1360"/>
                  </a:lnTo>
                  <a:lnTo>
                    <a:pt x="56" y="1360"/>
                  </a:lnTo>
                  <a:lnTo>
                    <a:pt x="56" y="1474"/>
                  </a:lnTo>
                  <a:lnTo>
                    <a:pt x="113" y="1474"/>
                  </a:lnTo>
                  <a:lnTo>
                    <a:pt x="113" y="1531"/>
                  </a:lnTo>
                  <a:lnTo>
                    <a:pt x="283" y="1531"/>
                  </a:lnTo>
                  <a:lnTo>
                    <a:pt x="283" y="1644"/>
                  </a:lnTo>
                  <a:lnTo>
                    <a:pt x="226" y="1644"/>
                  </a:lnTo>
                  <a:lnTo>
                    <a:pt x="226" y="1871"/>
                  </a:lnTo>
                  <a:lnTo>
                    <a:pt x="170" y="1871"/>
                  </a:lnTo>
                  <a:lnTo>
                    <a:pt x="170" y="1984"/>
                  </a:lnTo>
                  <a:lnTo>
                    <a:pt x="113" y="1984"/>
                  </a:lnTo>
                  <a:lnTo>
                    <a:pt x="113" y="2041"/>
                  </a:lnTo>
                  <a:lnTo>
                    <a:pt x="56" y="2041"/>
                  </a:lnTo>
                  <a:lnTo>
                    <a:pt x="56" y="2154"/>
                  </a:lnTo>
                  <a:lnTo>
                    <a:pt x="340" y="2154"/>
                  </a:lnTo>
                  <a:lnTo>
                    <a:pt x="340" y="2268"/>
                  </a:lnTo>
                  <a:lnTo>
                    <a:pt x="396" y="2268"/>
                  </a:lnTo>
                  <a:lnTo>
                    <a:pt x="396" y="2324"/>
                  </a:lnTo>
                  <a:lnTo>
                    <a:pt x="567" y="2324"/>
                  </a:lnTo>
                  <a:lnTo>
                    <a:pt x="567" y="2381"/>
                  </a:lnTo>
                  <a:lnTo>
                    <a:pt x="623" y="2381"/>
                  </a:lnTo>
                  <a:lnTo>
                    <a:pt x="623" y="2438"/>
                  </a:lnTo>
                  <a:lnTo>
                    <a:pt x="680" y="2438"/>
                  </a:lnTo>
                  <a:lnTo>
                    <a:pt x="680" y="24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5" name="Freeform 845"/>
            <p:cNvSpPr>
              <a:spLocks/>
            </p:cNvSpPr>
            <p:nvPr/>
          </p:nvSpPr>
          <p:spPr bwMode="auto">
            <a:xfrm>
              <a:off x="2955" y="1039"/>
              <a:ext cx="1134" cy="1588"/>
            </a:xfrm>
            <a:custGeom>
              <a:avLst/>
              <a:gdLst>
                <a:gd name="T0" fmla="*/ 907 w 1134"/>
                <a:gd name="T1" fmla="*/ 1531 h 1588"/>
                <a:gd name="T2" fmla="*/ 737 w 1134"/>
                <a:gd name="T3" fmla="*/ 1531 h 1588"/>
                <a:gd name="T4" fmla="*/ 737 w 1134"/>
                <a:gd name="T5" fmla="*/ 1588 h 1588"/>
                <a:gd name="T6" fmla="*/ 567 w 1134"/>
                <a:gd name="T7" fmla="*/ 1588 h 1588"/>
                <a:gd name="T8" fmla="*/ 567 w 1134"/>
                <a:gd name="T9" fmla="*/ 1531 h 1588"/>
                <a:gd name="T10" fmla="*/ 453 w 1134"/>
                <a:gd name="T11" fmla="*/ 1531 h 1588"/>
                <a:gd name="T12" fmla="*/ 453 w 1134"/>
                <a:gd name="T13" fmla="*/ 1475 h 1588"/>
                <a:gd name="T14" fmla="*/ 340 w 1134"/>
                <a:gd name="T15" fmla="*/ 1475 h 1588"/>
                <a:gd name="T16" fmla="*/ 340 w 1134"/>
                <a:gd name="T17" fmla="*/ 1418 h 1588"/>
                <a:gd name="T18" fmla="*/ 283 w 1134"/>
                <a:gd name="T19" fmla="*/ 1418 h 1588"/>
                <a:gd name="T20" fmla="*/ 283 w 1134"/>
                <a:gd name="T21" fmla="*/ 1361 h 1588"/>
                <a:gd name="T22" fmla="*/ 226 w 1134"/>
                <a:gd name="T23" fmla="*/ 1361 h 1588"/>
                <a:gd name="T24" fmla="*/ 226 w 1134"/>
                <a:gd name="T25" fmla="*/ 1305 h 1588"/>
                <a:gd name="T26" fmla="*/ 0 w 1134"/>
                <a:gd name="T27" fmla="*/ 1305 h 1588"/>
                <a:gd name="T28" fmla="*/ 0 w 1134"/>
                <a:gd name="T29" fmla="*/ 1248 h 1588"/>
                <a:gd name="T30" fmla="*/ 56 w 1134"/>
                <a:gd name="T31" fmla="*/ 1248 h 1588"/>
                <a:gd name="T32" fmla="*/ 56 w 1134"/>
                <a:gd name="T33" fmla="*/ 1021 h 1588"/>
                <a:gd name="T34" fmla="*/ 170 w 1134"/>
                <a:gd name="T35" fmla="*/ 1021 h 1588"/>
                <a:gd name="T36" fmla="*/ 170 w 1134"/>
                <a:gd name="T37" fmla="*/ 738 h 1588"/>
                <a:gd name="T38" fmla="*/ 113 w 1134"/>
                <a:gd name="T39" fmla="*/ 738 h 1588"/>
                <a:gd name="T40" fmla="*/ 113 w 1134"/>
                <a:gd name="T41" fmla="*/ 624 h 1588"/>
                <a:gd name="T42" fmla="*/ 226 w 1134"/>
                <a:gd name="T43" fmla="*/ 624 h 1588"/>
                <a:gd name="T44" fmla="*/ 226 w 1134"/>
                <a:gd name="T45" fmla="*/ 567 h 1588"/>
                <a:gd name="T46" fmla="*/ 283 w 1134"/>
                <a:gd name="T47" fmla="*/ 567 h 1588"/>
                <a:gd name="T48" fmla="*/ 283 w 1134"/>
                <a:gd name="T49" fmla="*/ 454 h 1588"/>
                <a:gd name="T50" fmla="*/ 226 w 1134"/>
                <a:gd name="T51" fmla="*/ 454 h 1588"/>
                <a:gd name="T52" fmla="*/ 226 w 1134"/>
                <a:gd name="T53" fmla="*/ 341 h 1588"/>
                <a:gd name="T54" fmla="*/ 170 w 1134"/>
                <a:gd name="T55" fmla="*/ 341 h 1588"/>
                <a:gd name="T56" fmla="*/ 170 w 1134"/>
                <a:gd name="T57" fmla="*/ 227 h 1588"/>
                <a:gd name="T58" fmla="*/ 226 w 1134"/>
                <a:gd name="T59" fmla="*/ 227 h 1588"/>
                <a:gd name="T60" fmla="*/ 226 w 1134"/>
                <a:gd name="T61" fmla="*/ 171 h 1588"/>
                <a:gd name="T62" fmla="*/ 283 w 1134"/>
                <a:gd name="T63" fmla="*/ 171 h 1588"/>
                <a:gd name="T64" fmla="*/ 283 w 1134"/>
                <a:gd name="T65" fmla="*/ 0 h 1588"/>
                <a:gd name="T66" fmla="*/ 567 w 1134"/>
                <a:gd name="T67" fmla="*/ 0 h 1588"/>
                <a:gd name="T68" fmla="*/ 567 w 1134"/>
                <a:gd name="T69" fmla="*/ 57 h 1588"/>
                <a:gd name="T70" fmla="*/ 1020 w 1134"/>
                <a:gd name="T71" fmla="*/ 57 h 1588"/>
                <a:gd name="T72" fmla="*/ 1020 w 1134"/>
                <a:gd name="T73" fmla="*/ 114 h 1588"/>
                <a:gd name="T74" fmla="*/ 964 w 1134"/>
                <a:gd name="T75" fmla="*/ 114 h 1588"/>
                <a:gd name="T76" fmla="*/ 964 w 1134"/>
                <a:gd name="T77" fmla="*/ 227 h 1588"/>
                <a:gd name="T78" fmla="*/ 1020 w 1134"/>
                <a:gd name="T79" fmla="*/ 227 h 1588"/>
                <a:gd name="T80" fmla="*/ 1020 w 1134"/>
                <a:gd name="T81" fmla="*/ 284 h 1588"/>
                <a:gd name="T82" fmla="*/ 1077 w 1134"/>
                <a:gd name="T83" fmla="*/ 284 h 1588"/>
                <a:gd name="T84" fmla="*/ 1077 w 1134"/>
                <a:gd name="T85" fmla="*/ 341 h 1588"/>
                <a:gd name="T86" fmla="*/ 1134 w 1134"/>
                <a:gd name="T87" fmla="*/ 341 h 1588"/>
                <a:gd name="T88" fmla="*/ 1134 w 1134"/>
                <a:gd name="T89" fmla="*/ 397 h 1588"/>
                <a:gd name="T90" fmla="*/ 1077 w 1134"/>
                <a:gd name="T91" fmla="*/ 397 h 1588"/>
                <a:gd name="T92" fmla="*/ 1077 w 1134"/>
                <a:gd name="T93" fmla="*/ 454 h 1588"/>
                <a:gd name="T94" fmla="*/ 1020 w 1134"/>
                <a:gd name="T95" fmla="*/ 454 h 1588"/>
                <a:gd name="T96" fmla="*/ 1020 w 1134"/>
                <a:gd name="T97" fmla="*/ 511 h 1588"/>
                <a:gd name="T98" fmla="*/ 964 w 1134"/>
                <a:gd name="T99" fmla="*/ 511 h 1588"/>
                <a:gd name="T100" fmla="*/ 964 w 1134"/>
                <a:gd name="T101" fmla="*/ 624 h 1588"/>
                <a:gd name="T102" fmla="*/ 1020 w 1134"/>
                <a:gd name="T103" fmla="*/ 624 h 1588"/>
                <a:gd name="T104" fmla="*/ 1020 w 1134"/>
                <a:gd name="T105" fmla="*/ 1078 h 1588"/>
                <a:gd name="T106" fmla="*/ 964 w 1134"/>
                <a:gd name="T107" fmla="*/ 1078 h 1588"/>
                <a:gd name="T108" fmla="*/ 964 w 1134"/>
                <a:gd name="T109" fmla="*/ 1248 h 1588"/>
                <a:gd name="T110" fmla="*/ 1020 w 1134"/>
                <a:gd name="T111" fmla="*/ 1248 h 1588"/>
                <a:gd name="T112" fmla="*/ 1020 w 1134"/>
                <a:gd name="T113" fmla="*/ 1361 h 1588"/>
                <a:gd name="T114" fmla="*/ 907 w 1134"/>
                <a:gd name="T115" fmla="*/ 1361 h 1588"/>
                <a:gd name="T116" fmla="*/ 907 w 1134"/>
                <a:gd name="T117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88">
                  <a:moveTo>
                    <a:pt x="907" y="1531"/>
                  </a:moveTo>
                  <a:lnTo>
                    <a:pt x="737" y="1531"/>
                  </a:lnTo>
                  <a:lnTo>
                    <a:pt x="737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453" y="1531"/>
                  </a:lnTo>
                  <a:lnTo>
                    <a:pt x="453" y="1475"/>
                  </a:lnTo>
                  <a:lnTo>
                    <a:pt x="340" y="1475"/>
                  </a:lnTo>
                  <a:lnTo>
                    <a:pt x="340" y="1418"/>
                  </a:lnTo>
                  <a:lnTo>
                    <a:pt x="283" y="1418"/>
                  </a:lnTo>
                  <a:lnTo>
                    <a:pt x="283" y="1361"/>
                  </a:lnTo>
                  <a:lnTo>
                    <a:pt x="226" y="1361"/>
                  </a:lnTo>
                  <a:lnTo>
                    <a:pt x="226" y="1305"/>
                  </a:lnTo>
                  <a:lnTo>
                    <a:pt x="0" y="1305"/>
                  </a:lnTo>
                  <a:lnTo>
                    <a:pt x="0" y="1248"/>
                  </a:lnTo>
                  <a:lnTo>
                    <a:pt x="56" y="1248"/>
                  </a:lnTo>
                  <a:lnTo>
                    <a:pt x="56" y="1021"/>
                  </a:lnTo>
                  <a:lnTo>
                    <a:pt x="170" y="1021"/>
                  </a:lnTo>
                  <a:lnTo>
                    <a:pt x="170" y="738"/>
                  </a:lnTo>
                  <a:lnTo>
                    <a:pt x="113" y="738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0" y="511"/>
                  </a:lnTo>
                  <a:lnTo>
                    <a:pt x="964" y="51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1078"/>
                  </a:lnTo>
                  <a:lnTo>
                    <a:pt x="964" y="1078"/>
                  </a:lnTo>
                  <a:lnTo>
                    <a:pt x="964" y="1248"/>
                  </a:lnTo>
                  <a:lnTo>
                    <a:pt x="1020" y="1248"/>
                  </a:lnTo>
                  <a:lnTo>
                    <a:pt x="1020" y="1361"/>
                  </a:lnTo>
                  <a:lnTo>
                    <a:pt x="907" y="1361"/>
                  </a:lnTo>
                  <a:lnTo>
                    <a:pt x="907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6" name="Freeform 846"/>
            <p:cNvSpPr>
              <a:spLocks/>
            </p:cNvSpPr>
            <p:nvPr/>
          </p:nvSpPr>
          <p:spPr bwMode="auto">
            <a:xfrm>
              <a:off x="1537" y="869"/>
              <a:ext cx="1701" cy="1531"/>
            </a:xfrm>
            <a:custGeom>
              <a:avLst/>
              <a:gdLst>
                <a:gd name="T0" fmla="*/ 1418 w 1701"/>
                <a:gd name="T1" fmla="*/ 1531 h 1531"/>
                <a:gd name="T2" fmla="*/ 1248 w 1701"/>
                <a:gd name="T3" fmla="*/ 1475 h 1531"/>
                <a:gd name="T4" fmla="*/ 1191 w 1701"/>
                <a:gd name="T5" fmla="*/ 1418 h 1531"/>
                <a:gd name="T6" fmla="*/ 1134 w 1701"/>
                <a:gd name="T7" fmla="*/ 1475 h 1531"/>
                <a:gd name="T8" fmla="*/ 1021 w 1701"/>
                <a:gd name="T9" fmla="*/ 1361 h 1531"/>
                <a:gd name="T10" fmla="*/ 907 w 1701"/>
                <a:gd name="T11" fmla="*/ 1418 h 1531"/>
                <a:gd name="T12" fmla="*/ 794 w 1701"/>
                <a:gd name="T13" fmla="*/ 1304 h 1531"/>
                <a:gd name="T14" fmla="*/ 681 w 1701"/>
                <a:gd name="T15" fmla="*/ 1361 h 1531"/>
                <a:gd name="T16" fmla="*/ 510 w 1701"/>
                <a:gd name="T17" fmla="*/ 1475 h 1531"/>
                <a:gd name="T18" fmla="*/ 454 w 1701"/>
                <a:gd name="T19" fmla="*/ 1418 h 1531"/>
                <a:gd name="T20" fmla="*/ 397 w 1701"/>
                <a:gd name="T21" fmla="*/ 1304 h 1531"/>
                <a:gd name="T22" fmla="*/ 340 w 1701"/>
                <a:gd name="T23" fmla="*/ 1248 h 1531"/>
                <a:gd name="T24" fmla="*/ 284 w 1701"/>
                <a:gd name="T25" fmla="*/ 1191 h 1531"/>
                <a:gd name="T26" fmla="*/ 227 w 1701"/>
                <a:gd name="T27" fmla="*/ 1134 h 1531"/>
                <a:gd name="T28" fmla="*/ 114 w 1701"/>
                <a:gd name="T29" fmla="*/ 1078 h 1531"/>
                <a:gd name="T30" fmla="*/ 57 w 1701"/>
                <a:gd name="T31" fmla="*/ 964 h 1531"/>
                <a:gd name="T32" fmla="*/ 0 w 1701"/>
                <a:gd name="T33" fmla="*/ 851 h 1531"/>
                <a:gd name="T34" fmla="*/ 57 w 1701"/>
                <a:gd name="T35" fmla="*/ 794 h 1531"/>
                <a:gd name="T36" fmla="*/ 170 w 1701"/>
                <a:gd name="T37" fmla="*/ 737 h 1531"/>
                <a:gd name="T38" fmla="*/ 227 w 1701"/>
                <a:gd name="T39" fmla="*/ 681 h 1531"/>
                <a:gd name="T40" fmla="*/ 454 w 1701"/>
                <a:gd name="T41" fmla="*/ 624 h 1531"/>
                <a:gd name="T42" fmla="*/ 624 w 1701"/>
                <a:gd name="T43" fmla="*/ 567 h 1531"/>
                <a:gd name="T44" fmla="*/ 964 w 1701"/>
                <a:gd name="T45" fmla="*/ 624 h 1531"/>
                <a:gd name="T46" fmla="*/ 1021 w 1701"/>
                <a:gd name="T47" fmla="*/ 681 h 1531"/>
                <a:gd name="T48" fmla="*/ 1248 w 1701"/>
                <a:gd name="T49" fmla="*/ 624 h 1531"/>
                <a:gd name="T50" fmla="*/ 1191 w 1701"/>
                <a:gd name="T51" fmla="*/ 567 h 1531"/>
                <a:gd name="T52" fmla="*/ 1248 w 1701"/>
                <a:gd name="T53" fmla="*/ 454 h 1531"/>
                <a:gd name="T54" fmla="*/ 1304 w 1701"/>
                <a:gd name="T55" fmla="*/ 397 h 1531"/>
                <a:gd name="T56" fmla="*/ 1248 w 1701"/>
                <a:gd name="T57" fmla="*/ 284 h 1531"/>
                <a:gd name="T58" fmla="*/ 1191 w 1701"/>
                <a:gd name="T59" fmla="*/ 227 h 1531"/>
                <a:gd name="T60" fmla="*/ 1248 w 1701"/>
                <a:gd name="T61" fmla="*/ 114 h 1531"/>
                <a:gd name="T62" fmla="*/ 1418 w 1701"/>
                <a:gd name="T63" fmla="*/ 0 h 1531"/>
                <a:gd name="T64" fmla="*/ 1531 w 1701"/>
                <a:gd name="T65" fmla="*/ 57 h 1531"/>
                <a:gd name="T66" fmla="*/ 1644 w 1701"/>
                <a:gd name="T67" fmla="*/ 0 h 1531"/>
                <a:gd name="T68" fmla="*/ 1701 w 1701"/>
                <a:gd name="T69" fmla="*/ 114 h 1531"/>
                <a:gd name="T70" fmla="*/ 1644 w 1701"/>
                <a:gd name="T71" fmla="*/ 341 h 1531"/>
                <a:gd name="T72" fmla="*/ 1588 w 1701"/>
                <a:gd name="T73" fmla="*/ 397 h 1531"/>
                <a:gd name="T74" fmla="*/ 1644 w 1701"/>
                <a:gd name="T75" fmla="*/ 511 h 1531"/>
                <a:gd name="T76" fmla="*/ 1701 w 1701"/>
                <a:gd name="T77" fmla="*/ 624 h 1531"/>
                <a:gd name="T78" fmla="*/ 1644 w 1701"/>
                <a:gd name="T79" fmla="*/ 737 h 1531"/>
                <a:gd name="T80" fmla="*/ 1531 w 1701"/>
                <a:gd name="T81" fmla="*/ 794 h 1531"/>
                <a:gd name="T82" fmla="*/ 1588 w 1701"/>
                <a:gd name="T83" fmla="*/ 908 h 1531"/>
                <a:gd name="T84" fmla="*/ 1474 w 1701"/>
                <a:gd name="T85" fmla="*/ 1191 h 1531"/>
                <a:gd name="T86" fmla="*/ 1418 w 1701"/>
                <a:gd name="T87" fmla="*/ 1418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531">
                  <a:moveTo>
                    <a:pt x="1418" y="1475"/>
                  </a:moveTo>
                  <a:lnTo>
                    <a:pt x="1418" y="1531"/>
                  </a:lnTo>
                  <a:lnTo>
                    <a:pt x="1248" y="1531"/>
                  </a:lnTo>
                  <a:lnTo>
                    <a:pt x="1248" y="1475"/>
                  </a:lnTo>
                  <a:lnTo>
                    <a:pt x="1248" y="1418"/>
                  </a:lnTo>
                  <a:lnTo>
                    <a:pt x="1191" y="1418"/>
                  </a:lnTo>
                  <a:lnTo>
                    <a:pt x="1191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475"/>
                  </a:lnTo>
                  <a:lnTo>
                    <a:pt x="510" y="1475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114" y="1078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248" y="624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248" y="284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4" y="0"/>
                  </a:lnTo>
                  <a:lnTo>
                    <a:pt x="1644" y="114"/>
                  </a:lnTo>
                  <a:lnTo>
                    <a:pt x="1701" y="114"/>
                  </a:lnTo>
                  <a:lnTo>
                    <a:pt x="1701" y="341"/>
                  </a:lnTo>
                  <a:lnTo>
                    <a:pt x="1644" y="341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794"/>
                  </a:lnTo>
                  <a:lnTo>
                    <a:pt x="1531" y="794"/>
                  </a:lnTo>
                  <a:lnTo>
                    <a:pt x="1531" y="908"/>
                  </a:lnTo>
                  <a:lnTo>
                    <a:pt x="1588" y="908"/>
                  </a:lnTo>
                  <a:lnTo>
                    <a:pt x="1588" y="1191"/>
                  </a:lnTo>
                  <a:lnTo>
                    <a:pt x="1474" y="1191"/>
                  </a:lnTo>
                  <a:lnTo>
                    <a:pt x="1474" y="1418"/>
                  </a:lnTo>
                  <a:lnTo>
                    <a:pt x="1418" y="1418"/>
                  </a:lnTo>
                  <a:lnTo>
                    <a:pt x="1418" y="147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7" name="Freeform 847"/>
            <p:cNvSpPr>
              <a:spLocks/>
            </p:cNvSpPr>
            <p:nvPr/>
          </p:nvSpPr>
          <p:spPr bwMode="auto">
            <a:xfrm>
              <a:off x="3919" y="472"/>
              <a:ext cx="850" cy="1191"/>
            </a:xfrm>
            <a:custGeom>
              <a:avLst/>
              <a:gdLst>
                <a:gd name="T0" fmla="*/ 623 w 850"/>
                <a:gd name="T1" fmla="*/ 0 h 1191"/>
                <a:gd name="T2" fmla="*/ 623 w 850"/>
                <a:gd name="T3" fmla="*/ 114 h 1191"/>
                <a:gd name="T4" fmla="*/ 680 w 850"/>
                <a:gd name="T5" fmla="*/ 114 h 1191"/>
                <a:gd name="T6" fmla="*/ 680 w 850"/>
                <a:gd name="T7" fmla="*/ 341 h 1191"/>
                <a:gd name="T8" fmla="*/ 737 w 850"/>
                <a:gd name="T9" fmla="*/ 341 h 1191"/>
                <a:gd name="T10" fmla="*/ 737 w 850"/>
                <a:gd name="T11" fmla="*/ 397 h 1191"/>
                <a:gd name="T12" fmla="*/ 793 w 850"/>
                <a:gd name="T13" fmla="*/ 397 h 1191"/>
                <a:gd name="T14" fmla="*/ 793 w 850"/>
                <a:gd name="T15" fmla="*/ 454 h 1191"/>
                <a:gd name="T16" fmla="*/ 737 w 850"/>
                <a:gd name="T17" fmla="*/ 454 h 1191"/>
                <a:gd name="T18" fmla="*/ 737 w 850"/>
                <a:gd name="T19" fmla="*/ 511 h 1191"/>
                <a:gd name="T20" fmla="*/ 793 w 850"/>
                <a:gd name="T21" fmla="*/ 511 h 1191"/>
                <a:gd name="T22" fmla="*/ 793 w 850"/>
                <a:gd name="T23" fmla="*/ 567 h 1191"/>
                <a:gd name="T24" fmla="*/ 850 w 850"/>
                <a:gd name="T25" fmla="*/ 567 h 1191"/>
                <a:gd name="T26" fmla="*/ 850 w 850"/>
                <a:gd name="T27" fmla="*/ 738 h 1191"/>
                <a:gd name="T28" fmla="*/ 793 w 850"/>
                <a:gd name="T29" fmla="*/ 738 h 1191"/>
                <a:gd name="T30" fmla="*/ 793 w 850"/>
                <a:gd name="T31" fmla="*/ 794 h 1191"/>
                <a:gd name="T32" fmla="*/ 737 w 850"/>
                <a:gd name="T33" fmla="*/ 794 h 1191"/>
                <a:gd name="T34" fmla="*/ 737 w 850"/>
                <a:gd name="T35" fmla="*/ 851 h 1191"/>
                <a:gd name="T36" fmla="*/ 680 w 850"/>
                <a:gd name="T37" fmla="*/ 851 h 1191"/>
                <a:gd name="T38" fmla="*/ 680 w 850"/>
                <a:gd name="T39" fmla="*/ 908 h 1191"/>
                <a:gd name="T40" fmla="*/ 623 w 850"/>
                <a:gd name="T41" fmla="*/ 908 h 1191"/>
                <a:gd name="T42" fmla="*/ 623 w 850"/>
                <a:gd name="T43" fmla="*/ 1021 h 1191"/>
                <a:gd name="T44" fmla="*/ 567 w 850"/>
                <a:gd name="T45" fmla="*/ 1021 h 1191"/>
                <a:gd name="T46" fmla="*/ 567 w 850"/>
                <a:gd name="T47" fmla="*/ 1191 h 1191"/>
                <a:gd name="T48" fmla="*/ 397 w 850"/>
                <a:gd name="T49" fmla="*/ 1191 h 1191"/>
                <a:gd name="T50" fmla="*/ 397 w 850"/>
                <a:gd name="T51" fmla="*/ 1134 h 1191"/>
                <a:gd name="T52" fmla="*/ 340 w 850"/>
                <a:gd name="T53" fmla="*/ 1134 h 1191"/>
                <a:gd name="T54" fmla="*/ 340 w 850"/>
                <a:gd name="T55" fmla="*/ 1078 h 1191"/>
                <a:gd name="T56" fmla="*/ 283 w 850"/>
                <a:gd name="T57" fmla="*/ 1078 h 1191"/>
                <a:gd name="T58" fmla="*/ 283 w 850"/>
                <a:gd name="T59" fmla="*/ 1021 h 1191"/>
                <a:gd name="T60" fmla="*/ 170 w 850"/>
                <a:gd name="T61" fmla="*/ 1021 h 1191"/>
                <a:gd name="T62" fmla="*/ 170 w 850"/>
                <a:gd name="T63" fmla="*/ 908 h 1191"/>
                <a:gd name="T64" fmla="*/ 113 w 850"/>
                <a:gd name="T65" fmla="*/ 908 h 1191"/>
                <a:gd name="T66" fmla="*/ 113 w 850"/>
                <a:gd name="T67" fmla="*/ 851 h 1191"/>
                <a:gd name="T68" fmla="*/ 56 w 850"/>
                <a:gd name="T69" fmla="*/ 851 h 1191"/>
                <a:gd name="T70" fmla="*/ 56 w 850"/>
                <a:gd name="T71" fmla="*/ 794 h 1191"/>
                <a:gd name="T72" fmla="*/ 0 w 850"/>
                <a:gd name="T73" fmla="*/ 794 h 1191"/>
                <a:gd name="T74" fmla="*/ 0 w 850"/>
                <a:gd name="T75" fmla="*/ 681 h 1191"/>
                <a:gd name="T76" fmla="*/ 113 w 850"/>
                <a:gd name="T77" fmla="*/ 681 h 1191"/>
                <a:gd name="T78" fmla="*/ 113 w 850"/>
                <a:gd name="T79" fmla="*/ 624 h 1191"/>
                <a:gd name="T80" fmla="*/ 56 w 850"/>
                <a:gd name="T81" fmla="*/ 624 h 1191"/>
                <a:gd name="T82" fmla="*/ 56 w 850"/>
                <a:gd name="T83" fmla="*/ 511 h 1191"/>
                <a:gd name="T84" fmla="*/ 113 w 850"/>
                <a:gd name="T85" fmla="*/ 511 h 1191"/>
                <a:gd name="T86" fmla="*/ 113 w 850"/>
                <a:gd name="T87" fmla="*/ 454 h 1191"/>
                <a:gd name="T88" fmla="*/ 170 w 850"/>
                <a:gd name="T89" fmla="*/ 454 h 1191"/>
                <a:gd name="T90" fmla="*/ 170 w 850"/>
                <a:gd name="T91" fmla="*/ 397 h 1191"/>
                <a:gd name="T92" fmla="*/ 283 w 850"/>
                <a:gd name="T93" fmla="*/ 397 h 1191"/>
                <a:gd name="T94" fmla="*/ 283 w 850"/>
                <a:gd name="T95" fmla="*/ 227 h 1191"/>
                <a:gd name="T96" fmla="*/ 397 w 850"/>
                <a:gd name="T97" fmla="*/ 227 h 1191"/>
                <a:gd name="T98" fmla="*/ 397 w 850"/>
                <a:gd name="T99" fmla="*/ 57 h 1191"/>
                <a:gd name="T100" fmla="*/ 510 w 850"/>
                <a:gd name="T101" fmla="*/ 57 h 1191"/>
                <a:gd name="T102" fmla="*/ 510 w 850"/>
                <a:gd name="T103" fmla="*/ 0 h 1191"/>
                <a:gd name="T104" fmla="*/ 623 w 85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0" h="1191">
                  <a:moveTo>
                    <a:pt x="623" y="0"/>
                  </a:moveTo>
                  <a:lnTo>
                    <a:pt x="623" y="114"/>
                  </a:lnTo>
                  <a:lnTo>
                    <a:pt x="680" y="11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793" y="397"/>
                  </a:lnTo>
                  <a:lnTo>
                    <a:pt x="793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738"/>
                  </a:lnTo>
                  <a:lnTo>
                    <a:pt x="793" y="738"/>
                  </a:lnTo>
                  <a:lnTo>
                    <a:pt x="793" y="794"/>
                  </a:lnTo>
                  <a:lnTo>
                    <a:pt x="737" y="794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908"/>
                  </a:lnTo>
                  <a:lnTo>
                    <a:pt x="113" y="908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8" name="Freeform 848"/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0 w 964"/>
                <a:gd name="T1" fmla="*/ 56 h 1474"/>
                <a:gd name="T2" fmla="*/ 114 w 964"/>
                <a:gd name="T3" fmla="*/ 56 h 1474"/>
                <a:gd name="T4" fmla="*/ 114 w 964"/>
                <a:gd name="T5" fmla="*/ 113 h 1474"/>
                <a:gd name="T6" fmla="*/ 170 w 964"/>
                <a:gd name="T7" fmla="*/ 113 h 1474"/>
                <a:gd name="T8" fmla="*/ 170 w 964"/>
                <a:gd name="T9" fmla="*/ 0 h 1474"/>
                <a:gd name="T10" fmla="*/ 284 w 964"/>
                <a:gd name="T11" fmla="*/ 0 h 1474"/>
                <a:gd name="T12" fmla="*/ 284 w 964"/>
                <a:gd name="T13" fmla="*/ 56 h 1474"/>
                <a:gd name="T14" fmla="*/ 341 w 964"/>
                <a:gd name="T15" fmla="*/ 56 h 1474"/>
                <a:gd name="T16" fmla="*/ 454 w 964"/>
                <a:gd name="T17" fmla="*/ 56 h 1474"/>
                <a:gd name="T18" fmla="*/ 454 w 964"/>
                <a:gd name="T19" fmla="*/ 113 h 1474"/>
                <a:gd name="T20" fmla="*/ 567 w 964"/>
                <a:gd name="T21" fmla="*/ 113 h 1474"/>
                <a:gd name="T22" fmla="*/ 567 w 964"/>
                <a:gd name="T23" fmla="*/ 170 h 1474"/>
                <a:gd name="T24" fmla="*/ 624 w 964"/>
                <a:gd name="T25" fmla="*/ 170 h 1474"/>
                <a:gd name="T26" fmla="*/ 624 w 964"/>
                <a:gd name="T27" fmla="*/ 283 h 1474"/>
                <a:gd name="T28" fmla="*/ 681 w 964"/>
                <a:gd name="T29" fmla="*/ 283 h 1474"/>
                <a:gd name="T30" fmla="*/ 681 w 964"/>
                <a:gd name="T31" fmla="*/ 340 h 1474"/>
                <a:gd name="T32" fmla="*/ 737 w 964"/>
                <a:gd name="T33" fmla="*/ 340 h 1474"/>
                <a:gd name="T34" fmla="*/ 737 w 964"/>
                <a:gd name="T35" fmla="*/ 453 h 1474"/>
                <a:gd name="T36" fmla="*/ 794 w 964"/>
                <a:gd name="T37" fmla="*/ 453 h 1474"/>
                <a:gd name="T38" fmla="*/ 794 w 964"/>
                <a:gd name="T39" fmla="*/ 510 h 1474"/>
                <a:gd name="T40" fmla="*/ 851 w 964"/>
                <a:gd name="T41" fmla="*/ 510 h 1474"/>
                <a:gd name="T42" fmla="*/ 851 w 964"/>
                <a:gd name="T43" fmla="*/ 623 h 1474"/>
                <a:gd name="T44" fmla="*/ 908 w 964"/>
                <a:gd name="T45" fmla="*/ 623 h 1474"/>
                <a:gd name="T46" fmla="*/ 908 w 964"/>
                <a:gd name="T47" fmla="*/ 737 h 1474"/>
                <a:gd name="T48" fmla="*/ 964 w 964"/>
                <a:gd name="T49" fmla="*/ 737 h 1474"/>
                <a:gd name="T50" fmla="*/ 964 w 964"/>
                <a:gd name="T51" fmla="*/ 964 h 1474"/>
                <a:gd name="T52" fmla="*/ 908 w 964"/>
                <a:gd name="T53" fmla="*/ 964 h 1474"/>
                <a:gd name="T54" fmla="*/ 908 w 964"/>
                <a:gd name="T55" fmla="*/ 1134 h 1474"/>
                <a:gd name="T56" fmla="*/ 964 w 964"/>
                <a:gd name="T57" fmla="*/ 1134 h 1474"/>
                <a:gd name="T58" fmla="*/ 964 w 964"/>
                <a:gd name="T59" fmla="*/ 1304 h 1474"/>
                <a:gd name="T60" fmla="*/ 908 w 964"/>
                <a:gd name="T61" fmla="*/ 1304 h 1474"/>
                <a:gd name="T62" fmla="*/ 908 w 964"/>
                <a:gd name="T63" fmla="*/ 1361 h 1474"/>
                <a:gd name="T64" fmla="*/ 851 w 964"/>
                <a:gd name="T65" fmla="*/ 1361 h 1474"/>
                <a:gd name="T66" fmla="*/ 851 w 964"/>
                <a:gd name="T67" fmla="*/ 1417 h 1474"/>
                <a:gd name="T68" fmla="*/ 681 w 964"/>
                <a:gd name="T69" fmla="*/ 1417 h 1474"/>
                <a:gd name="T70" fmla="*/ 681 w 964"/>
                <a:gd name="T71" fmla="*/ 1474 h 1474"/>
                <a:gd name="T72" fmla="*/ 567 w 964"/>
                <a:gd name="T73" fmla="*/ 1474 h 1474"/>
                <a:gd name="T74" fmla="*/ 567 w 964"/>
                <a:gd name="T75" fmla="*/ 1361 h 1474"/>
                <a:gd name="T76" fmla="*/ 397 w 964"/>
                <a:gd name="T77" fmla="*/ 1361 h 1474"/>
                <a:gd name="T78" fmla="*/ 397 w 964"/>
                <a:gd name="T79" fmla="*/ 1304 h 1474"/>
                <a:gd name="T80" fmla="*/ 284 w 964"/>
                <a:gd name="T81" fmla="*/ 1304 h 1474"/>
                <a:gd name="T82" fmla="*/ 284 w 964"/>
                <a:gd name="T83" fmla="*/ 1077 h 1474"/>
                <a:gd name="T84" fmla="*/ 227 w 964"/>
                <a:gd name="T85" fmla="*/ 1077 h 1474"/>
                <a:gd name="T86" fmla="*/ 227 w 964"/>
                <a:gd name="T87" fmla="*/ 623 h 1474"/>
                <a:gd name="T88" fmla="*/ 170 w 964"/>
                <a:gd name="T89" fmla="*/ 623 h 1474"/>
                <a:gd name="T90" fmla="*/ 170 w 964"/>
                <a:gd name="T91" fmla="*/ 567 h 1474"/>
                <a:gd name="T92" fmla="*/ 114 w 964"/>
                <a:gd name="T93" fmla="*/ 567 h 1474"/>
                <a:gd name="T94" fmla="*/ 114 w 964"/>
                <a:gd name="T95" fmla="*/ 510 h 1474"/>
                <a:gd name="T96" fmla="*/ 170 w 964"/>
                <a:gd name="T97" fmla="*/ 510 h 1474"/>
                <a:gd name="T98" fmla="*/ 170 w 964"/>
                <a:gd name="T99" fmla="*/ 453 h 1474"/>
                <a:gd name="T100" fmla="*/ 114 w 964"/>
                <a:gd name="T101" fmla="*/ 453 h 1474"/>
                <a:gd name="T102" fmla="*/ 114 w 964"/>
                <a:gd name="T103" fmla="*/ 397 h 1474"/>
                <a:gd name="T104" fmla="*/ 57 w 964"/>
                <a:gd name="T105" fmla="*/ 397 h 1474"/>
                <a:gd name="T106" fmla="*/ 57 w 964"/>
                <a:gd name="T107" fmla="*/ 170 h 1474"/>
                <a:gd name="T108" fmla="*/ 0 w 964"/>
                <a:gd name="T109" fmla="*/ 170 h 1474"/>
                <a:gd name="T110" fmla="*/ 0 w 964"/>
                <a:gd name="T111" fmla="*/ 56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474">
                  <a:moveTo>
                    <a:pt x="0" y="56"/>
                  </a:moveTo>
                  <a:lnTo>
                    <a:pt x="114" y="56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964"/>
                  </a:lnTo>
                  <a:lnTo>
                    <a:pt x="908" y="964"/>
                  </a:lnTo>
                  <a:lnTo>
                    <a:pt x="908" y="1134"/>
                  </a:lnTo>
                  <a:lnTo>
                    <a:pt x="964" y="1134"/>
                  </a:lnTo>
                  <a:lnTo>
                    <a:pt x="964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851" y="1361"/>
                  </a:lnTo>
                  <a:lnTo>
                    <a:pt x="851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4" y="130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9" name="Freeform 849"/>
            <p:cNvSpPr>
              <a:spLocks/>
            </p:cNvSpPr>
            <p:nvPr/>
          </p:nvSpPr>
          <p:spPr bwMode="auto">
            <a:xfrm>
              <a:off x="3919" y="1210"/>
              <a:ext cx="1474" cy="1134"/>
            </a:xfrm>
            <a:custGeom>
              <a:avLst/>
              <a:gdLst>
                <a:gd name="T0" fmla="*/ 1474 w 1474"/>
                <a:gd name="T1" fmla="*/ 680 h 1134"/>
                <a:gd name="T2" fmla="*/ 1417 w 1474"/>
                <a:gd name="T3" fmla="*/ 850 h 1134"/>
                <a:gd name="T4" fmla="*/ 1304 w 1474"/>
                <a:gd name="T5" fmla="*/ 907 h 1134"/>
                <a:gd name="T6" fmla="*/ 1247 w 1474"/>
                <a:gd name="T7" fmla="*/ 850 h 1134"/>
                <a:gd name="T8" fmla="*/ 1077 w 1474"/>
                <a:gd name="T9" fmla="*/ 793 h 1134"/>
                <a:gd name="T10" fmla="*/ 1134 w 1474"/>
                <a:gd name="T11" fmla="*/ 907 h 1134"/>
                <a:gd name="T12" fmla="*/ 964 w 1474"/>
                <a:gd name="T13" fmla="*/ 1077 h 1134"/>
                <a:gd name="T14" fmla="*/ 737 w 1474"/>
                <a:gd name="T15" fmla="*/ 963 h 1134"/>
                <a:gd name="T16" fmla="*/ 680 w 1474"/>
                <a:gd name="T17" fmla="*/ 907 h 1134"/>
                <a:gd name="T18" fmla="*/ 623 w 1474"/>
                <a:gd name="T19" fmla="*/ 737 h 1134"/>
                <a:gd name="T20" fmla="*/ 567 w 1474"/>
                <a:gd name="T21" fmla="*/ 793 h 1134"/>
                <a:gd name="T22" fmla="*/ 510 w 1474"/>
                <a:gd name="T23" fmla="*/ 850 h 1134"/>
                <a:gd name="T24" fmla="*/ 453 w 1474"/>
                <a:gd name="T25" fmla="*/ 907 h 1134"/>
                <a:gd name="T26" fmla="*/ 170 w 1474"/>
                <a:gd name="T27" fmla="*/ 963 h 1134"/>
                <a:gd name="T28" fmla="*/ 113 w 1474"/>
                <a:gd name="T29" fmla="*/ 1077 h 1134"/>
                <a:gd name="T30" fmla="*/ 56 w 1474"/>
                <a:gd name="T31" fmla="*/ 1134 h 1134"/>
                <a:gd name="T32" fmla="*/ 0 w 1474"/>
                <a:gd name="T33" fmla="*/ 1077 h 1134"/>
                <a:gd name="T34" fmla="*/ 56 w 1474"/>
                <a:gd name="T35" fmla="*/ 907 h 1134"/>
                <a:gd name="T36" fmla="*/ 0 w 1474"/>
                <a:gd name="T37" fmla="*/ 453 h 1134"/>
                <a:gd name="T38" fmla="*/ 56 w 1474"/>
                <a:gd name="T39" fmla="*/ 340 h 1134"/>
                <a:gd name="T40" fmla="*/ 113 w 1474"/>
                <a:gd name="T41" fmla="*/ 283 h 1134"/>
                <a:gd name="T42" fmla="*/ 170 w 1474"/>
                <a:gd name="T43" fmla="*/ 226 h 1134"/>
                <a:gd name="T44" fmla="*/ 283 w 1474"/>
                <a:gd name="T45" fmla="*/ 283 h 1134"/>
                <a:gd name="T46" fmla="*/ 340 w 1474"/>
                <a:gd name="T47" fmla="*/ 340 h 1134"/>
                <a:gd name="T48" fmla="*/ 397 w 1474"/>
                <a:gd name="T49" fmla="*/ 396 h 1134"/>
                <a:gd name="T50" fmla="*/ 567 w 1474"/>
                <a:gd name="T51" fmla="*/ 453 h 1134"/>
                <a:gd name="T52" fmla="*/ 623 w 1474"/>
                <a:gd name="T53" fmla="*/ 283 h 1134"/>
                <a:gd name="T54" fmla="*/ 680 w 1474"/>
                <a:gd name="T55" fmla="*/ 170 h 1134"/>
                <a:gd name="T56" fmla="*/ 737 w 1474"/>
                <a:gd name="T57" fmla="*/ 113 h 1134"/>
                <a:gd name="T58" fmla="*/ 793 w 1474"/>
                <a:gd name="T59" fmla="*/ 56 h 1134"/>
                <a:gd name="T60" fmla="*/ 850 w 1474"/>
                <a:gd name="T61" fmla="*/ 0 h 1134"/>
                <a:gd name="T62" fmla="*/ 907 w 1474"/>
                <a:gd name="T63" fmla="*/ 283 h 1134"/>
                <a:gd name="T64" fmla="*/ 1020 w 1474"/>
                <a:gd name="T65" fmla="*/ 510 h 1134"/>
                <a:gd name="T66" fmla="*/ 1190 w 1474"/>
                <a:gd name="T67" fmla="*/ 567 h 1134"/>
                <a:gd name="T68" fmla="*/ 1304 w 1474"/>
                <a:gd name="T69" fmla="*/ 680 h 1134"/>
                <a:gd name="T70" fmla="*/ 1474 w 1474"/>
                <a:gd name="T71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134">
                  <a:moveTo>
                    <a:pt x="1474" y="623"/>
                  </a:moveTo>
                  <a:lnTo>
                    <a:pt x="1474" y="680"/>
                  </a:lnTo>
                  <a:lnTo>
                    <a:pt x="1417" y="680"/>
                  </a:lnTo>
                  <a:lnTo>
                    <a:pt x="1417" y="850"/>
                  </a:lnTo>
                  <a:lnTo>
                    <a:pt x="1417" y="907"/>
                  </a:lnTo>
                  <a:lnTo>
                    <a:pt x="1304" y="907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964" y="1077"/>
                  </a:lnTo>
                  <a:lnTo>
                    <a:pt x="964" y="963"/>
                  </a:lnTo>
                  <a:lnTo>
                    <a:pt x="737" y="963"/>
                  </a:lnTo>
                  <a:lnTo>
                    <a:pt x="737" y="907"/>
                  </a:lnTo>
                  <a:lnTo>
                    <a:pt x="680" y="907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963"/>
                  </a:lnTo>
                  <a:lnTo>
                    <a:pt x="170" y="963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67" y="453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190" y="567"/>
                  </a:lnTo>
                  <a:lnTo>
                    <a:pt x="1190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474" y="62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1" name="Freeform 851"/>
            <p:cNvSpPr>
              <a:spLocks/>
            </p:cNvSpPr>
            <p:nvPr/>
          </p:nvSpPr>
          <p:spPr bwMode="auto">
            <a:xfrm>
              <a:off x="3181" y="2570"/>
              <a:ext cx="1361" cy="1248"/>
            </a:xfrm>
            <a:custGeom>
              <a:avLst/>
              <a:gdLst>
                <a:gd name="T0" fmla="*/ 284 w 1361"/>
                <a:gd name="T1" fmla="*/ 114 h 1248"/>
                <a:gd name="T2" fmla="*/ 341 w 1361"/>
                <a:gd name="T3" fmla="*/ 170 h 1248"/>
                <a:gd name="T4" fmla="*/ 227 w 1361"/>
                <a:gd name="T5" fmla="*/ 227 h 1248"/>
                <a:gd name="T6" fmla="*/ 171 w 1361"/>
                <a:gd name="T7" fmla="*/ 284 h 1248"/>
                <a:gd name="T8" fmla="*/ 57 w 1361"/>
                <a:gd name="T9" fmla="*/ 454 h 1248"/>
                <a:gd name="T10" fmla="*/ 114 w 1361"/>
                <a:gd name="T11" fmla="*/ 624 h 1248"/>
                <a:gd name="T12" fmla="*/ 171 w 1361"/>
                <a:gd name="T13" fmla="*/ 681 h 1248"/>
                <a:gd name="T14" fmla="*/ 227 w 1361"/>
                <a:gd name="T15" fmla="*/ 738 h 1248"/>
                <a:gd name="T16" fmla="*/ 171 w 1361"/>
                <a:gd name="T17" fmla="*/ 794 h 1248"/>
                <a:gd name="T18" fmla="*/ 284 w 1361"/>
                <a:gd name="T19" fmla="*/ 851 h 1248"/>
                <a:gd name="T20" fmla="*/ 171 w 1361"/>
                <a:gd name="T21" fmla="*/ 908 h 1248"/>
                <a:gd name="T22" fmla="*/ 114 w 1361"/>
                <a:gd name="T23" fmla="*/ 964 h 1248"/>
                <a:gd name="T24" fmla="*/ 0 w 1361"/>
                <a:gd name="T25" fmla="*/ 1021 h 1248"/>
                <a:gd name="T26" fmla="*/ 171 w 1361"/>
                <a:gd name="T27" fmla="*/ 1134 h 1248"/>
                <a:gd name="T28" fmla="*/ 227 w 1361"/>
                <a:gd name="T29" fmla="*/ 1191 h 1248"/>
                <a:gd name="T30" fmla="*/ 454 w 1361"/>
                <a:gd name="T31" fmla="*/ 1248 h 1248"/>
                <a:gd name="T32" fmla="*/ 511 w 1361"/>
                <a:gd name="T33" fmla="*/ 1134 h 1248"/>
                <a:gd name="T34" fmla="*/ 567 w 1361"/>
                <a:gd name="T35" fmla="*/ 1078 h 1248"/>
                <a:gd name="T36" fmla="*/ 624 w 1361"/>
                <a:gd name="T37" fmla="*/ 1021 h 1248"/>
                <a:gd name="T38" fmla="*/ 908 w 1361"/>
                <a:gd name="T39" fmla="*/ 964 h 1248"/>
                <a:gd name="T40" fmla="*/ 964 w 1361"/>
                <a:gd name="T41" fmla="*/ 1021 h 1248"/>
                <a:gd name="T42" fmla="*/ 1021 w 1361"/>
                <a:gd name="T43" fmla="*/ 964 h 1248"/>
                <a:gd name="T44" fmla="*/ 1078 w 1361"/>
                <a:gd name="T45" fmla="*/ 908 h 1248"/>
                <a:gd name="T46" fmla="*/ 1135 w 1361"/>
                <a:gd name="T47" fmla="*/ 851 h 1248"/>
                <a:gd name="T48" fmla="*/ 1191 w 1361"/>
                <a:gd name="T49" fmla="*/ 794 h 1248"/>
                <a:gd name="T50" fmla="*/ 1248 w 1361"/>
                <a:gd name="T51" fmla="*/ 738 h 1248"/>
                <a:gd name="T52" fmla="*/ 1305 w 1361"/>
                <a:gd name="T53" fmla="*/ 511 h 1248"/>
                <a:gd name="T54" fmla="*/ 1361 w 1361"/>
                <a:gd name="T55" fmla="*/ 454 h 1248"/>
                <a:gd name="T56" fmla="*/ 1248 w 1361"/>
                <a:gd name="T57" fmla="*/ 397 h 1248"/>
                <a:gd name="T58" fmla="*/ 1191 w 1361"/>
                <a:gd name="T59" fmla="*/ 567 h 1248"/>
                <a:gd name="T60" fmla="*/ 1135 w 1361"/>
                <a:gd name="T61" fmla="*/ 511 h 1248"/>
                <a:gd name="T62" fmla="*/ 1078 w 1361"/>
                <a:gd name="T63" fmla="*/ 567 h 1248"/>
                <a:gd name="T64" fmla="*/ 1021 w 1361"/>
                <a:gd name="T65" fmla="*/ 511 h 1248"/>
                <a:gd name="T66" fmla="*/ 964 w 1361"/>
                <a:gd name="T67" fmla="*/ 454 h 1248"/>
                <a:gd name="T68" fmla="*/ 908 w 1361"/>
                <a:gd name="T69" fmla="*/ 511 h 1248"/>
                <a:gd name="T70" fmla="*/ 851 w 1361"/>
                <a:gd name="T71" fmla="*/ 454 h 1248"/>
                <a:gd name="T72" fmla="*/ 794 w 1361"/>
                <a:gd name="T73" fmla="*/ 511 h 1248"/>
                <a:gd name="T74" fmla="*/ 738 w 1361"/>
                <a:gd name="T75" fmla="*/ 567 h 1248"/>
                <a:gd name="T76" fmla="*/ 624 w 1361"/>
                <a:gd name="T77" fmla="*/ 511 h 1248"/>
                <a:gd name="T78" fmla="*/ 567 w 1361"/>
                <a:gd name="T79" fmla="*/ 397 h 1248"/>
                <a:gd name="T80" fmla="*/ 624 w 1361"/>
                <a:gd name="T81" fmla="*/ 227 h 1248"/>
                <a:gd name="T82" fmla="*/ 738 w 1361"/>
                <a:gd name="T83" fmla="*/ 114 h 1248"/>
                <a:gd name="T84" fmla="*/ 794 w 1361"/>
                <a:gd name="T85" fmla="*/ 0 h 1248"/>
                <a:gd name="T86" fmla="*/ 511 w 1361"/>
                <a:gd name="T87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1" h="1248">
                  <a:moveTo>
                    <a:pt x="284" y="57"/>
                  </a:moveTo>
                  <a:lnTo>
                    <a:pt x="284" y="114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8"/>
                  </a:lnTo>
                  <a:lnTo>
                    <a:pt x="227" y="738"/>
                  </a:lnTo>
                  <a:lnTo>
                    <a:pt x="227" y="794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171" y="908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171" y="1134"/>
                  </a:lnTo>
                  <a:lnTo>
                    <a:pt x="171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8"/>
                  </a:lnTo>
                  <a:lnTo>
                    <a:pt x="567" y="1078"/>
                  </a:lnTo>
                  <a:lnTo>
                    <a:pt x="567" y="1021"/>
                  </a:lnTo>
                  <a:lnTo>
                    <a:pt x="624" y="1021"/>
                  </a:lnTo>
                  <a:lnTo>
                    <a:pt x="624" y="964"/>
                  </a:lnTo>
                  <a:lnTo>
                    <a:pt x="908" y="96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964"/>
                  </a:lnTo>
                  <a:lnTo>
                    <a:pt x="1078" y="964"/>
                  </a:lnTo>
                  <a:lnTo>
                    <a:pt x="1078" y="908"/>
                  </a:lnTo>
                  <a:lnTo>
                    <a:pt x="1135" y="908"/>
                  </a:lnTo>
                  <a:lnTo>
                    <a:pt x="1135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8"/>
                  </a:lnTo>
                  <a:lnTo>
                    <a:pt x="1305" y="738"/>
                  </a:lnTo>
                  <a:lnTo>
                    <a:pt x="1305" y="511"/>
                  </a:lnTo>
                  <a:lnTo>
                    <a:pt x="1361" y="511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511"/>
                  </a:lnTo>
                  <a:lnTo>
                    <a:pt x="1078" y="511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738" y="22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8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2" name="Freeform 852"/>
            <p:cNvSpPr>
              <a:spLocks/>
            </p:cNvSpPr>
            <p:nvPr/>
          </p:nvSpPr>
          <p:spPr bwMode="auto">
            <a:xfrm>
              <a:off x="4202" y="4045"/>
              <a:ext cx="2949" cy="1871"/>
            </a:xfrm>
            <a:custGeom>
              <a:avLst/>
              <a:gdLst>
                <a:gd name="T0" fmla="*/ 57 w 2949"/>
                <a:gd name="T1" fmla="*/ 1247 h 1871"/>
                <a:gd name="T2" fmla="*/ 284 w 2949"/>
                <a:gd name="T3" fmla="*/ 1190 h 1871"/>
                <a:gd name="T4" fmla="*/ 340 w 2949"/>
                <a:gd name="T5" fmla="*/ 1077 h 1871"/>
                <a:gd name="T6" fmla="*/ 681 w 2949"/>
                <a:gd name="T7" fmla="*/ 964 h 1871"/>
                <a:gd name="T8" fmla="*/ 737 w 2949"/>
                <a:gd name="T9" fmla="*/ 737 h 1871"/>
                <a:gd name="T10" fmla="*/ 907 w 2949"/>
                <a:gd name="T11" fmla="*/ 623 h 1871"/>
                <a:gd name="T12" fmla="*/ 964 w 2949"/>
                <a:gd name="T13" fmla="*/ 623 h 1871"/>
                <a:gd name="T14" fmla="*/ 1361 w 2949"/>
                <a:gd name="T15" fmla="*/ 567 h 1871"/>
                <a:gd name="T16" fmla="*/ 1474 w 2949"/>
                <a:gd name="T17" fmla="*/ 226 h 1871"/>
                <a:gd name="T18" fmla="*/ 1758 w 2949"/>
                <a:gd name="T19" fmla="*/ 170 h 1871"/>
                <a:gd name="T20" fmla="*/ 2041 w 2949"/>
                <a:gd name="T21" fmla="*/ 56 h 1871"/>
                <a:gd name="T22" fmla="*/ 2268 w 2949"/>
                <a:gd name="T23" fmla="*/ 0 h 1871"/>
                <a:gd name="T24" fmla="*/ 2495 w 2949"/>
                <a:gd name="T25" fmla="*/ 0 h 1871"/>
                <a:gd name="T26" fmla="*/ 2552 w 2949"/>
                <a:gd name="T27" fmla="*/ 56 h 1871"/>
                <a:gd name="T28" fmla="*/ 2155 w 2949"/>
                <a:gd name="T29" fmla="*/ 226 h 1871"/>
                <a:gd name="T30" fmla="*/ 2098 w 2949"/>
                <a:gd name="T31" fmla="*/ 397 h 1871"/>
                <a:gd name="T32" fmla="*/ 2155 w 2949"/>
                <a:gd name="T33" fmla="*/ 510 h 1871"/>
                <a:gd name="T34" fmla="*/ 2211 w 2949"/>
                <a:gd name="T35" fmla="*/ 623 h 1871"/>
                <a:gd name="T36" fmla="*/ 2438 w 2949"/>
                <a:gd name="T37" fmla="*/ 567 h 1871"/>
                <a:gd name="T38" fmla="*/ 2495 w 2949"/>
                <a:gd name="T39" fmla="*/ 623 h 1871"/>
                <a:gd name="T40" fmla="*/ 2665 w 2949"/>
                <a:gd name="T41" fmla="*/ 737 h 1871"/>
                <a:gd name="T42" fmla="*/ 2949 w 2949"/>
                <a:gd name="T43" fmla="*/ 793 h 1871"/>
                <a:gd name="T44" fmla="*/ 2778 w 2949"/>
                <a:gd name="T45" fmla="*/ 737 h 1871"/>
                <a:gd name="T46" fmla="*/ 2608 w 2949"/>
                <a:gd name="T47" fmla="*/ 907 h 1871"/>
                <a:gd name="T48" fmla="*/ 2438 w 2949"/>
                <a:gd name="T49" fmla="*/ 793 h 1871"/>
                <a:gd name="T50" fmla="*/ 2495 w 2949"/>
                <a:gd name="T51" fmla="*/ 964 h 1871"/>
                <a:gd name="T52" fmla="*/ 2552 w 2949"/>
                <a:gd name="T53" fmla="*/ 1020 h 1871"/>
                <a:gd name="T54" fmla="*/ 2495 w 2949"/>
                <a:gd name="T55" fmla="*/ 1190 h 1871"/>
                <a:gd name="T56" fmla="*/ 2325 w 2949"/>
                <a:gd name="T57" fmla="*/ 1247 h 1871"/>
                <a:gd name="T58" fmla="*/ 2382 w 2949"/>
                <a:gd name="T59" fmla="*/ 1304 h 1871"/>
                <a:gd name="T60" fmla="*/ 2495 w 2949"/>
                <a:gd name="T61" fmla="*/ 1247 h 1871"/>
                <a:gd name="T62" fmla="*/ 2608 w 2949"/>
                <a:gd name="T63" fmla="*/ 1360 h 1871"/>
                <a:gd name="T64" fmla="*/ 2495 w 2949"/>
                <a:gd name="T65" fmla="*/ 1417 h 1871"/>
                <a:gd name="T66" fmla="*/ 2438 w 2949"/>
                <a:gd name="T67" fmla="*/ 1587 h 1871"/>
                <a:gd name="T68" fmla="*/ 2268 w 2949"/>
                <a:gd name="T69" fmla="*/ 1474 h 1871"/>
                <a:gd name="T70" fmla="*/ 2211 w 2949"/>
                <a:gd name="T71" fmla="*/ 1531 h 1871"/>
                <a:gd name="T72" fmla="*/ 2041 w 2949"/>
                <a:gd name="T73" fmla="*/ 1587 h 1871"/>
                <a:gd name="T74" fmla="*/ 1985 w 2949"/>
                <a:gd name="T75" fmla="*/ 1587 h 1871"/>
                <a:gd name="T76" fmla="*/ 1985 w 2949"/>
                <a:gd name="T77" fmla="*/ 1814 h 1871"/>
                <a:gd name="T78" fmla="*/ 1758 w 2949"/>
                <a:gd name="T79" fmla="*/ 1644 h 1871"/>
                <a:gd name="T80" fmla="*/ 1871 w 2949"/>
                <a:gd name="T81" fmla="*/ 1474 h 1871"/>
                <a:gd name="T82" fmla="*/ 1701 w 2949"/>
                <a:gd name="T83" fmla="*/ 1360 h 1871"/>
                <a:gd name="T84" fmla="*/ 1531 w 2949"/>
                <a:gd name="T85" fmla="*/ 1417 h 1871"/>
                <a:gd name="T86" fmla="*/ 1474 w 2949"/>
                <a:gd name="T87" fmla="*/ 1304 h 1871"/>
                <a:gd name="T88" fmla="*/ 1191 w 2949"/>
                <a:gd name="T89" fmla="*/ 1531 h 1871"/>
                <a:gd name="T90" fmla="*/ 1134 w 2949"/>
                <a:gd name="T91" fmla="*/ 1701 h 1871"/>
                <a:gd name="T92" fmla="*/ 284 w 2949"/>
                <a:gd name="T93" fmla="*/ 1757 h 1871"/>
                <a:gd name="T94" fmla="*/ 170 w 2949"/>
                <a:gd name="T95" fmla="*/ 1417 h 1871"/>
                <a:gd name="T96" fmla="*/ 0 w 2949"/>
                <a:gd name="T97" fmla="*/ 136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49" h="1871">
                  <a:moveTo>
                    <a:pt x="0" y="1304"/>
                  </a:moveTo>
                  <a:lnTo>
                    <a:pt x="57" y="1304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567" y="107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74" y="510"/>
                  </a:lnTo>
                  <a:lnTo>
                    <a:pt x="1474" y="226"/>
                  </a:lnTo>
                  <a:lnTo>
                    <a:pt x="1531" y="226"/>
                  </a:lnTo>
                  <a:lnTo>
                    <a:pt x="1531" y="170"/>
                  </a:lnTo>
                  <a:lnTo>
                    <a:pt x="1758" y="170"/>
                  </a:lnTo>
                  <a:lnTo>
                    <a:pt x="1758" y="113"/>
                  </a:lnTo>
                  <a:lnTo>
                    <a:pt x="2041" y="113"/>
                  </a:lnTo>
                  <a:lnTo>
                    <a:pt x="2041" y="56"/>
                  </a:lnTo>
                  <a:lnTo>
                    <a:pt x="2211" y="56"/>
                  </a:lnTo>
                  <a:lnTo>
                    <a:pt x="2211" y="0"/>
                  </a:lnTo>
                  <a:lnTo>
                    <a:pt x="2268" y="0"/>
                  </a:lnTo>
                  <a:lnTo>
                    <a:pt x="2268" y="56"/>
                  </a:lnTo>
                  <a:lnTo>
                    <a:pt x="2495" y="56"/>
                  </a:lnTo>
                  <a:lnTo>
                    <a:pt x="2495" y="0"/>
                  </a:lnTo>
                  <a:lnTo>
                    <a:pt x="2665" y="0"/>
                  </a:lnTo>
                  <a:lnTo>
                    <a:pt x="2665" y="56"/>
                  </a:lnTo>
                  <a:lnTo>
                    <a:pt x="2552" y="56"/>
                  </a:lnTo>
                  <a:lnTo>
                    <a:pt x="2552" y="113"/>
                  </a:lnTo>
                  <a:lnTo>
                    <a:pt x="2155" y="113"/>
                  </a:lnTo>
                  <a:lnTo>
                    <a:pt x="2155" y="226"/>
                  </a:lnTo>
                  <a:lnTo>
                    <a:pt x="2098" y="226"/>
                  </a:lnTo>
                  <a:lnTo>
                    <a:pt x="2098" y="340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510"/>
                  </a:lnTo>
                  <a:lnTo>
                    <a:pt x="2155" y="510"/>
                  </a:lnTo>
                  <a:lnTo>
                    <a:pt x="2155" y="567"/>
                  </a:lnTo>
                  <a:lnTo>
                    <a:pt x="2211" y="567"/>
                  </a:lnTo>
                  <a:lnTo>
                    <a:pt x="2211" y="623"/>
                  </a:lnTo>
                  <a:lnTo>
                    <a:pt x="2325" y="623"/>
                  </a:lnTo>
                  <a:lnTo>
                    <a:pt x="2325" y="567"/>
                  </a:lnTo>
                  <a:lnTo>
                    <a:pt x="2438" y="567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623"/>
                  </a:lnTo>
                  <a:lnTo>
                    <a:pt x="2552" y="623"/>
                  </a:lnTo>
                  <a:lnTo>
                    <a:pt x="2552" y="737"/>
                  </a:lnTo>
                  <a:lnTo>
                    <a:pt x="2665" y="737"/>
                  </a:lnTo>
                  <a:lnTo>
                    <a:pt x="2665" y="680"/>
                  </a:lnTo>
                  <a:lnTo>
                    <a:pt x="2949" y="680"/>
                  </a:lnTo>
                  <a:lnTo>
                    <a:pt x="2949" y="793"/>
                  </a:lnTo>
                  <a:lnTo>
                    <a:pt x="2835" y="793"/>
                  </a:lnTo>
                  <a:lnTo>
                    <a:pt x="2835" y="737"/>
                  </a:lnTo>
                  <a:lnTo>
                    <a:pt x="2778" y="737"/>
                  </a:lnTo>
                  <a:lnTo>
                    <a:pt x="2778" y="793"/>
                  </a:lnTo>
                  <a:lnTo>
                    <a:pt x="2608" y="793"/>
                  </a:lnTo>
                  <a:lnTo>
                    <a:pt x="2608" y="907"/>
                  </a:lnTo>
                  <a:lnTo>
                    <a:pt x="2495" y="90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1020"/>
                  </a:lnTo>
                  <a:lnTo>
                    <a:pt x="2495" y="1020"/>
                  </a:lnTo>
                  <a:lnTo>
                    <a:pt x="2495" y="964"/>
                  </a:lnTo>
                  <a:lnTo>
                    <a:pt x="2608" y="964"/>
                  </a:lnTo>
                  <a:lnTo>
                    <a:pt x="2608" y="1020"/>
                  </a:lnTo>
                  <a:lnTo>
                    <a:pt x="2552" y="1020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382" y="1190"/>
                  </a:lnTo>
                  <a:lnTo>
                    <a:pt x="2382" y="1247"/>
                  </a:lnTo>
                  <a:lnTo>
                    <a:pt x="2325" y="1247"/>
                  </a:lnTo>
                  <a:lnTo>
                    <a:pt x="2325" y="1360"/>
                  </a:lnTo>
                  <a:lnTo>
                    <a:pt x="2382" y="1360"/>
                  </a:lnTo>
                  <a:lnTo>
                    <a:pt x="2382" y="1304"/>
                  </a:lnTo>
                  <a:lnTo>
                    <a:pt x="2438" y="1304"/>
                  </a:lnTo>
                  <a:lnTo>
                    <a:pt x="2438" y="1247"/>
                  </a:lnTo>
                  <a:lnTo>
                    <a:pt x="2495" y="1247"/>
                  </a:lnTo>
                  <a:lnTo>
                    <a:pt x="2495" y="1304"/>
                  </a:lnTo>
                  <a:lnTo>
                    <a:pt x="2608" y="1304"/>
                  </a:lnTo>
                  <a:lnTo>
                    <a:pt x="2608" y="1360"/>
                  </a:lnTo>
                  <a:lnTo>
                    <a:pt x="2552" y="1360"/>
                  </a:lnTo>
                  <a:lnTo>
                    <a:pt x="2552" y="1417"/>
                  </a:lnTo>
                  <a:lnTo>
                    <a:pt x="2495" y="1417"/>
                  </a:lnTo>
                  <a:lnTo>
                    <a:pt x="2495" y="1474"/>
                  </a:lnTo>
                  <a:lnTo>
                    <a:pt x="2438" y="1474"/>
                  </a:lnTo>
                  <a:lnTo>
                    <a:pt x="2438" y="1587"/>
                  </a:lnTo>
                  <a:lnTo>
                    <a:pt x="2382" y="1587"/>
                  </a:lnTo>
                  <a:lnTo>
                    <a:pt x="2382" y="1474"/>
                  </a:lnTo>
                  <a:lnTo>
                    <a:pt x="2268" y="1474"/>
                  </a:lnTo>
                  <a:lnTo>
                    <a:pt x="2268" y="1587"/>
                  </a:lnTo>
                  <a:lnTo>
                    <a:pt x="2211" y="1587"/>
                  </a:lnTo>
                  <a:lnTo>
                    <a:pt x="2211" y="1531"/>
                  </a:lnTo>
                  <a:lnTo>
                    <a:pt x="2155" y="1531"/>
                  </a:lnTo>
                  <a:lnTo>
                    <a:pt x="2155" y="1587"/>
                  </a:lnTo>
                  <a:lnTo>
                    <a:pt x="2041" y="1587"/>
                  </a:lnTo>
                  <a:lnTo>
                    <a:pt x="2041" y="1757"/>
                  </a:lnTo>
                  <a:lnTo>
                    <a:pt x="1985" y="1757"/>
                  </a:lnTo>
                  <a:lnTo>
                    <a:pt x="1985" y="1587"/>
                  </a:lnTo>
                  <a:lnTo>
                    <a:pt x="1928" y="1587"/>
                  </a:lnTo>
                  <a:lnTo>
                    <a:pt x="1928" y="1814"/>
                  </a:lnTo>
                  <a:lnTo>
                    <a:pt x="1985" y="1814"/>
                  </a:lnTo>
                  <a:lnTo>
                    <a:pt x="1985" y="1871"/>
                  </a:lnTo>
                  <a:lnTo>
                    <a:pt x="1758" y="1871"/>
                  </a:lnTo>
                  <a:lnTo>
                    <a:pt x="1758" y="1644"/>
                  </a:lnTo>
                  <a:lnTo>
                    <a:pt x="1815" y="1644"/>
                  </a:lnTo>
                  <a:lnTo>
                    <a:pt x="1815" y="1474"/>
                  </a:lnTo>
                  <a:lnTo>
                    <a:pt x="1871" y="1474"/>
                  </a:lnTo>
                  <a:lnTo>
                    <a:pt x="1871" y="1417"/>
                  </a:lnTo>
                  <a:lnTo>
                    <a:pt x="1701" y="1417"/>
                  </a:lnTo>
                  <a:lnTo>
                    <a:pt x="1701" y="1360"/>
                  </a:lnTo>
                  <a:lnTo>
                    <a:pt x="1588" y="1360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474" y="1360"/>
                  </a:lnTo>
                  <a:lnTo>
                    <a:pt x="1474" y="1304"/>
                  </a:lnTo>
                  <a:lnTo>
                    <a:pt x="1248" y="1304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284" y="1757"/>
                  </a:lnTo>
                  <a:lnTo>
                    <a:pt x="284" y="1701"/>
                  </a:lnTo>
                  <a:lnTo>
                    <a:pt x="170" y="1701"/>
                  </a:lnTo>
                  <a:lnTo>
                    <a:pt x="170" y="1417"/>
                  </a:lnTo>
                  <a:lnTo>
                    <a:pt x="57" y="1417"/>
                  </a:lnTo>
                  <a:lnTo>
                    <a:pt x="57" y="1360"/>
                  </a:lnTo>
                  <a:lnTo>
                    <a:pt x="0" y="1360"/>
                  </a:lnTo>
                  <a:lnTo>
                    <a:pt x="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3" name="Freeform 853"/>
            <p:cNvSpPr>
              <a:spLocks/>
            </p:cNvSpPr>
            <p:nvPr/>
          </p:nvSpPr>
          <p:spPr bwMode="auto">
            <a:xfrm>
              <a:off x="5676" y="3704"/>
              <a:ext cx="1078" cy="511"/>
            </a:xfrm>
            <a:custGeom>
              <a:avLst/>
              <a:gdLst>
                <a:gd name="T0" fmla="*/ 57 w 1078"/>
                <a:gd name="T1" fmla="*/ 511 h 511"/>
                <a:gd name="T2" fmla="*/ 57 w 1078"/>
                <a:gd name="T3" fmla="*/ 341 h 511"/>
                <a:gd name="T4" fmla="*/ 0 w 1078"/>
                <a:gd name="T5" fmla="*/ 341 h 511"/>
                <a:gd name="T6" fmla="*/ 0 w 1078"/>
                <a:gd name="T7" fmla="*/ 284 h 511"/>
                <a:gd name="T8" fmla="*/ 57 w 1078"/>
                <a:gd name="T9" fmla="*/ 284 h 511"/>
                <a:gd name="T10" fmla="*/ 57 w 1078"/>
                <a:gd name="T11" fmla="*/ 227 h 511"/>
                <a:gd name="T12" fmla="*/ 114 w 1078"/>
                <a:gd name="T13" fmla="*/ 227 h 511"/>
                <a:gd name="T14" fmla="*/ 114 w 1078"/>
                <a:gd name="T15" fmla="*/ 171 h 511"/>
                <a:gd name="T16" fmla="*/ 227 w 1078"/>
                <a:gd name="T17" fmla="*/ 171 h 511"/>
                <a:gd name="T18" fmla="*/ 227 w 1078"/>
                <a:gd name="T19" fmla="*/ 114 h 511"/>
                <a:gd name="T20" fmla="*/ 397 w 1078"/>
                <a:gd name="T21" fmla="*/ 114 h 511"/>
                <a:gd name="T22" fmla="*/ 397 w 1078"/>
                <a:gd name="T23" fmla="*/ 57 h 511"/>
                <a:gd name="T24" fmla="*/ 567 w 1078"/>
                <a:gd name="T25" fmla="*/ 57 h 511"/>
                <a:gd name="T26" fmla="*/ 567 w 1078"/>
                <a:gd name="T27" fmla="*/ 0 h 511"/>
                <a:gd name="T28" fmla="*/ 681 w 1078"/>
                <a:gd name="T29" fmla="*/ 0 h 511"/>
                <a:gd name="T30" fmla="*/ 681 w 1078"/>
                <a:gd name="T31" fmla="*/ 57 h 511"/>
                <a:gd name="T32" fmla="*/ 624 w 1078"/>
                <a:gd name="T33" fmla="*/ 57 h 511"/>
                <a:gd name="T34" fmla="*/ 624 w 1078"/>
                <a:gd name="T35" fmla="*/ 114 h 511"/>
                <a:gd name="T36" fmla="*/ 454 w 1078"/>
                <a:gd name="T37" fmla="*/ 114 h 511"/>
                <a:gd name="T38" fmla="*/ 454 w 1078"/>
                <a:gd name="T39" fmla="*/ 171 h 511"/>
                <a:gd name="T40" fmla="*/ 397 w 1078"/>
                <a:gd name="T41" fmla="*/ 171 h 511"/>
                <a:gd name="T42" fmla="*/ 397 w 1078"/>
                <a:gd name="T43" fmla="*/ 284 h 511"/>
                <a:gd name="T44" fmla="*/ 511 w 1078"/>
                <a:gd name="T45" fmla="*/ 284 h 511"/>
                <a:gd name="T46" fmla="*/ 511 w 1078"/>
                <a:gd name="T47" fmla="*/ 227 h 511"/>
                <a:gd name="T48" fmla="*/ 624 w 1078"/>
                <a:gd name="T49" fmla="*/ 227 h 511"/>
                <a:gd name="T50" fmla="*/ 624 w 1078"/>
                <a:gd name="T51" fmla="*/ 341 h 511"/>
                <a:gd name="T52" fmla="*/ 681 w 1078"/>
                <a:gd name="T53" fmla="*/ 341 h 511"/>
                <a:gd name="T54" fmla="*/ 681 w 1078"/>
                <a:gd name="T55" fmla="*/ 284 h 511"/>
                <a:gd name="T56" fmla="*/ 737 w 1078"/>
                <a:gd name="T57" fmla="*/ 284 h 511"/>
                <a:gd name="T58" fmla="*/ 737 w 1078"/>
                <a:gd name="T59" fmla="*/ 171 h 511"/>
                <a:gd name="T60" fmla="*/ 794 w 1078"/>
                <a:gd name="T61" fmla="*/ 171 h 511"/>
                <a:gd name="T62" fmla="*/ 794 w 1078"/>
                <a:gd name="T63" fmla="*/ 284 h 511"/>
                <a:gd name="T64" fmla="*/ 908 w 1078"/>
                <a:gd name="T65" fmla="*/ 284 h 511"/>
                <a:gd name="T66" fmla="*/ 908 w 1078"/>
                <a:gd name="T67" fmla="*/ 341 h 511"/>
                <a:gd name="T68" fmla="*/ 964 w 1078"/>
                <a:gd name="T69" fmla="*/ 341 h 511"/>
                <a:gd name="T70" fmla="*/ 964 w 1078"/>
                <a:gd name="T71" fmla="*/ 284 h 511"/>
                <a:gd name="T72" fmla="*/ 1021 w 1078"/>
                <a:gd name="T73" fmla="*/ 284 h 511"/>
                <a:gd name="T74" fmla="*/ 1021 w 1078"/>
                <a:gd name="T75" fmla="*/ 171 h 511"/>
                <a:gd name="T76" fmla="*/ 1078 w 1078"/>
                <a:gd name="T77" fmla="*/ 171 h 511"/>
                <a:gd name="T78" fmla="*/ 1078 w 1078"/>
                <a:gd name="T79" fmla="*/ 341 h 511"/>
                <a:gd name="T80" fmla="*/ 1021 w 1078"/>
                <a:gd name="T81" fmla="*/ 341 h 511"/>
                <a:gd name="T82" fmla="*/ 1021 w 1078"/>
                <a:gd name="T83" fmla="*/ 397 h 511"/>
                <a:gd name="T84" fmla="*/ 794 w 1078"/>
                <a:gd name="T85" fmla="*/ 397 h 511"/>
                <a:gd name="T86" fmla="*/ 794 w 1078"/>
                <a:gd name="T87" fmla="*/ 341 h 511"/>
                <a:gd name="T88" fmla="*/ 737 w 1078"/>
                <a:gd name="T89" fmla="*/ 341 h 511"/>
                <a:gd name="T90" fmla="*/ 737 w 1078"/>
                <a:gd name="T91" fmla="*/ 397 h 511"/>
                <a:gd name="T92" fmla="*/ 567 w 1078"/>
                <a:gd name="T93" fmla="*/ 397 h 511"/>
                <a:gd name="T94" fmla="*/ 567 w 1078"/>
                <a:gd name="T95" fmla="*/ 454 h 511"/>
                <a:gd name="T96" fmla="*/ 284 w 1078"/>
                <a:gd name="T97" fmla="*/ 454 h 511"/>
                <a:gd name="T98" fmla="*/ 284 w 1078"/>
                <a:gd name="T99" fmla="*/ 511 h 511"/>
                <a:gd name="T100" fmla="*/ 57 w 1078"/>
                <a:gd name="T101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511">
                  <a:moveTo>
                    <a:pt x="57" y="511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908" y="284"/>
                  </a:lnTo>
                  <a:lnTo>
                    <a:pt x="908" y="341"/>
                  </a:lnTo>
                  <a:lnTo>
                    <a:pt x="964" y="341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341"/>
                  </a:lnTo>
                  <a:lnTo>
                    <a:pt x="1021" y="341"/>
                  </a:lnTo>
                  <a:lnTo>
                    <a:pt x="1021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57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4" name="Freeform 854"/>
            <p:cNvSpPr>
              <a:spLocks/>
            </p:cNvSpPr>
            <p:nvPr/>
          </p:nvSpPr>
          <p:spPr bwMode="auto">
            <a:xfrm>
              <a:off x="4996" y="3251"/>
              <a:ext cx="1247" cy="1474"/>
            </a:xfrm>
            <a:custGeom>
              <a:avLst/>
              <a:gdLst>
                <a:gd name="T0" fmla="*/ 794 w 1247"/>
                <a:gd name="T1" fmla="*/ 0 h 1474"/>
                <a:gd name="T2" fmla="*/ 680 w 1247"/>
                <a:gd name="T3" fmla="*/ 57 h 1474"/>
                <a:gd name="T4" fmla="*/ 567 w 1247"/>
                <a:gd name="T5" fmla="*/ 113 h 1474"/>
                <a:gd name="T6" fmla="*/ 454 w 1247"/>
                <a:gd name="T7" fmla="*/ 170 h 1474"/>
                <a:gd name="T8" fmla="*/ 397 w 1247"/>
                <a:gd name="T9" fmla="*/ 227 h 1474"/>
                <a:gd name="T10" fmla="*/ 340 w 1247"/>
                <a:gd name="T11" fmla="*/ 453 h 1474"/>
                <a:gd name="T12" fmla="*/ 227 w 1247"/>
                <a:gd name="T13" fmla="*/ 737 h 1474"/>
                <a:gd name="T14" fmla="*/ 170 w 1247"/>
                <a:gd name="T15" fmla="*/ 680 h 1474"/>
                <a:gd name="T16" fmla="*/ 57 w 1247"/>
                <a:gd name="T17" fmla="*/ 737 h 1474"/>
                <a:gd name="T18" fmla="*/ 113 w 1247"/>
                <a:gd name="T19" fmla="*/ 850 h 1474"/>
                <a:gd name="T20" fmla="*/ 57 w 1247"/>
                <a:gd name="T21" fmla="*/ 964 h 1474"/>
                <a:gd name="T22" fmla="*/ 0 w 1247"/>
                <a:gd name="T23" fmla="*/ 1020 h 1474"/>
                <a:gd name="T24" fmla="*/ 57 w 1247"/>
                <a:gd name="T25" fmla="*/ 1134 h 1474"/>
                <a:gd name="T26" fmla="*/ 113 w 1247"/>
                <a:gd name="T27" fmla="*/ 1247 h 1474"/>
                <a:gd name="T28" fmla="*/ 170 w 1247"/>
                <a:gd name="T29" fmla="*/ 1474 h 1474"/>
                <a:gd name="T30" fmla="*/ 283 w 1247"/>
                <a:gd name="T31" fmla="*/ 1417 h 1474"/>
                <a:gd name="T32" fmla="*/ 567 w 1247"/>
                <a:gd name="T33" fmla="*/ 1361 h 1474"/>
                <a:gd name="T34" fmla="*/ 680 w 1247"/>
                <a:gd name="T35" fmla="*/ 1304 h 1474"/>
                <a:gd name="T36" fmla="*/ 737 w 1247"/>
                <a:gd name="T37" fmla="*/ 1020 h 1474"/>
                <a:gd name="T38" fmla="*/ 680 w 1247"/>
                <a:gd name="T39" fmla="*/ 794 h 1474"/>
                <a:gd name="T40" fmla="*/ 737 w 1247"/>
                <a:gd name="T41" fmla="*/ 737 h 1474"/>
                <a:gd name="T42" fmla="*/ 794 w 1247"/>
                <a:gd name="T43" fmla="*/ 680 h 1474"/>
                <a:gd name="T44" fmla="*/ 907 w 1247"/>
                <a:gd name="T45" fmla="*/ 624 h 1474"/>
                <a:gd name="T46" fmla="*/ 1077 w 1247"/>
                <a:gd name="T47" fmla="*/ 567 h 1474"/>
                <a:gd name="T48" fmla="*/ 1247 w 1247"/>
                <a:gd name="T49" fmla="*/ 510 h 1474"/>
                <a:gd name="T50" fmla="*/ 1191 w 1247"/>
                <a:gd name="T51" fmla="*/ 453 h 1474"/>
                <a:gd name="T52" fmla="*/ 1077 w 1247"/>
                <a:gd name="T53" fmla="*/ 397 h 1474"/>
                <a:gd name="T54" fmla="*/ 1021 w 1247"/>
                <a:gd name="T55" fmla="*/ 453 h 1474"/>
                <a:gd name="T56" fmla="*/ 964 w 1247"/>
                <a:gd name="T57" fmla="*/ 510 h 1474"/>
                <a:gd name="T58" fmla="*/ 850 w 1247"/>
                <a:gd name="T59" fmla="*/ 453 h 1474"/>
                <a:gd name="T60" fmla="*/ 907 w 1247"/>
                <a:gd name="T61" fmla="*/ 340 h 1474"/>
                <a:gd name="T62" fmla="*/ 964 w 1247"/>
                <a:gd name="T63" fmla="*/ 170 h 1474"/>
                <a:gd name="T64" fmla="*/ 1021 w 1247"/>
                <a:gd name="T65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474">
                  <a:moveTo>
                    <a:pt x="1021" y="0"/>
                  </a:move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850"/>
                  </a:lnTo>
                  <a:lnTo>
                    <a:pt x="113" y="85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474"/>
                  </a:lnTo>
                  <a:lnTo>
                    <a:pt x="170" y="1474"/>
                  </a:lnTo>
                  <a:lnTo>
                    <a:pt x="170" y="1417"/>
                  </a:lnTo>
                  <a:lnTo>
                    <a:pt x="283" y="1417"/>
                  </a:lnTo>
                  <a:lnTo>
                    <a:pt x="283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80" y="1304"/>
                  </a:lnTo>
                  <a:lnTo>
                    <a:pt x="680" y="1020"/>
                  </a:lnTo>
                  <a:lnTo>
                    <a:pt x="737" y="1020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247" y="51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77" y="397"/>
                  </a:lnTo>
                  <a:lnTo>
                    <a:pt x="1077" y="453"/>
                  </a:lnTo>
                  <a:lnTo>
                    <a:pt x="1021" y="45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850" y="45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5" name="Freeform 855"/>
            <p:cNvSpPr>
              <a:spLocks/>
            </p:cNvSpPr>
            <p:nvPr/>
          </p:nvSpPr>
          <p:spPr bwMode="auto">
            <a:xfrm>
              <a:off x="3975" y="2797"/>
              <a:ext cx="2325" cy="1191"/>
            </a:xfrm>
            <a:custGeom>
              <a:avLst/>
              <a:gdLst>
                <a:gd name="T0" fmla="*/ 454 w 2325"/>
                <a:gd name="T1" fmla="*/ 114 h 1191"/>
                <a:gd name="T2" fmla="*/ 567 w 2325"/>
                <a:gd name="T3" fmla="*/ 227 h 1191"/>
                <a:gd name="T4" fmla="*/ 511 w 2325"/>
                <a:gd name="T5" fmla="*/ 284 h 1191"/>
                <a:gd name="T6" fmla="*/ 454 w 2325"/>
                <a:gd name="T7" fmla="*/ 511 h 1191"/>
                <a:gd name="T8" fmla="*/ 397 w 2325"/>
                <a:gd name="T9" fmla="*/ 567 h 1191"/>
                <a:gd name="T10" fmla="*/ 341 w 2325"/>
                <a:gd name="T11" fmla="*/ 624 h 1191"/>
                <a:gd name="T12" fmla="*/ 284 w 2325"/>
                <a:gd name="T13" fmla="*/ 681 h 1191"/>
                <a:gd name="T14" fmla="*/ 227 w 2325"/>
                <a:gd name="T15" fmla="*/ 737 h 1191"/>
                <a:gd name="T16" fmla="*/ 114 w 2325"/>
                <a:gd name="T17" fmla="*/ 794 h 1191"/>
                <a:gd name="T18" fmla="*/ 0 w 2325"/>
                <a:gd name="T19" fmla="*/ 851 h 1191"/>
                <a:gd name="T20" fmla="*/ 57 w 2325"/>
                <a:gd name="T21" fmla="*/ 907 h 1191"/>
                <a:gd name="T22" fmla="*/ 0 w 2325"/>
                <a:gd name="T23" fmla="*/ 1021 h 1191"/>
                <a:gd name="T24" fmla="*/ 57 w 2325"/>
                <a:gd name="T25" fmla="*/ 1134 h 1191"/>
                <a:gd name="T26" fmla="*/ 170 w 2325"/>
                <a:gd name="T27" fmla="*/ 1078 h 1191"/>
                <a:gd name="T28" fmla="*/ 341 w 2325"/>
                <a:gd name="T29" fmla="*/ 1191 h 1191"/>
                <a:gd name="T30" fmla="*/ 397 w 2325"/>
                <a:gd name="T31" fmla="*/ 1078 h 1191"/>
                <a:gd name="T32" fmla="*/ 511 w 2325"/>
                <a:gd name="T33" fmla="*/ 1021 h 1191"/>
                <a:gd name="T34" fmla="*/ 681 w 2325"/>
                <a:gd name="T35" fmla="*/ 964 h 1191"/>
                <a:gd name="T36" fmla="*/ 908 w 2325"/>
                <a:gd name="T37" fmla="*/ 1021 h 1191"/>
                <a:gd name="T38" fmla="*/ 1021 w 2325"/>
                <a:gd name="T39" fmla="*/ 1078 h 1191"/>
                <a:gd name="T40" fmla="*/ 1248 w 2325"/>
                <a:gd name="T41" fmla="*/ 1134 h 1191"/>
                <a:gd name="T42" fmla="*/ 1361 w 2325"/>
                <a:gd name="T43" fmla="*/ 1191 h 1191"/>
                <a:gd name="T44" fmla="*/ 1418 w 2325"/>
                <a:gd name="T45" fmla="*/ 907 h 1191"/>
                <a:gd name="T46" fmla="*/ 1475 w 2325"/>
                <a:gd name="T47" fmla="*/ 681 h 1191"/>
                <a:gd name="T48" fmla="*/ 1588 w 2325"/>
                <a:gd name="T49" fmla="*/ 624 h 1191"/>
                <a:gd name="T50" fmla="*/ 1701 w 2325"/>
                <a:gd name="T51" fmla="*/ 567 h 1191"/>
                <a:gd name="T52" fmla="*/ 1815 w 2325"/>
                <a:gd name="T53" fmla="*/ 511 h 1191"/>
                <a:gd name="T54" fmla="*/ 2042 w 2325"/>
                <a:gd name="T55" fmla="*/ 454 h 1191"/>
                <a:gd name="T56" fmla="*/ 2098 w 2325"/>
                <a:gd name="T57" fmla="*/ 511 h 1191"/>
                <a:gd name="T58" fmla="*/ 2155 w 2325"/>
                <a:gd name="T59" fmla="*/ 454 h 1191"/>
                <a:gd name="T60" fmla="*/ 2268 w 2325"/>
                <a:gd name="T61" fmla="*/ 227 h 1191"/>
                <a:gd name="T62" fmla="*/ 2325 w 2325"/>
                <a:gd name="T63" fmla="*/ 170 h 1191"/>
                <a:gd name="T64" fmla="*/ 2155 w 2325"/>
                <a:gd name="T65" fmla="*/ 57 h 1191"/>
                <a:gd name="T66" fmla="*/ 2042 w 2325"/>
                <a:gd name="T67" fmla="*/ 114 h 1191"/>
                <a:gd name="T68" fmla="*/ 1871 w 2325"/>
                <a:gd name="T69" fmla="*/ 170 h 1191"/>
                <a:gd name="T70" fmla="*/ 1701 w 2325"/>
                <a:gd name="T71" fmla="*/ 227 h 1191"/>
                <a:gd name="T72" fmla="*/ 1475 w 2325"/>
                <a:gd name="T73" fmla="*/ 170 h 1191"/>
                <a:gd name="T74" fmla="*/ 1418 w 2325"/>
                <a:gd name="T75" fmla="*/ 114 h 1191"/>
                <a:gd name="T76" fmla="*/ 1304 w 2325"/>
                <a:gd name="T77" fmla="*/ 57 h 1191"/>
                <a:gd name="T78" fmla="*/ 1191 w 2325"/>
                <a:gd name="T79" fmla="*/ 0 h 1191"/>
                <a:gd name="T80" fmla="*/ 1134 w 2325"/>
                <a:gd name="T81" fmla="*/ 114 h 1191"/>
                <a:gd name="T82" fmla="*/ 964 w 2325"/>
                <a:gd name="T83" fmla="*/ 57 h 1191"/>
                <a:gd name="T84" fmla="*/ 908 w 2325"/>
                <a:gd name="T85" fmla="*/ 170 h 1191"/>
                <a:gd name="T86" fmla="*/ 851 w 2325"/>
                <a:gd name="T87" fmla="*/ 114 h 1191"/>
                <a:gd name="T88" fmla="*/ 624 w 2325"/>
                <a:gd name="T89" fmla="*/ 17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5" h="1191">
                  <a:moveTo>
                    <a:pt x="624" y="114"/>
                  </a:moveTo>
                  <a:lnTo>
                    <a:pt x="454" y="11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341" y="1191"/>
                  </a:lnTo>
                  <a:lnTo>
                    <a:pt x="34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1248" y="1134"/>
                  </a:lnTo>
                  <a:lnTo>
                    <a:pt x="1248" y="1191"/>
                  </a:lnTo>
                  <a:lnTo>
                    <a:pt x="1361" y="1191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88" y="624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511"/>
                  </a:lnTo>
                  <a:lnTo>
                    <a:pt x="1815" y="511"/>
                  </a:lnTo>
                  <a:lnTo>
                    <a:pt x="1815" y="454"/>
                  </a:lnTo>
                  <a:lnTo>
                    <a:pt x="2042" y="454"/>
                  </a:lnTo>
                  <a:lnTo>
                    <a:pt x="2042" y="511"/>
                  </a:lnTo>
                  <a:lnTo>
                    <a:pt x="2098" y="511"/>
                  </a:lnTo>
                  <a:lnTo>
                    <a:pt x="2098" y="454"/>
                  </a:lnTo>
                  <a:lnTo>
                    <a:pt x="2155" y="454"/>
                  </a:lnTo>
                  <a:lnTo>
                    <a:pt x="2155" y="227"/>
                  </a:lnTo>
                  <a:lnTo>
                    <a:pt x="2268" y="227"/>
                  </a:lnTo>
                  <a:lnTo>
                    <a:pt x="2268" y="170"/>
                  </a:lnTo>
                  <a:lnTo>
                    <a:pt x="2325" y="170"/>
                  </a:lnTo>
                  <a:lnTo>
                    <a:pt x="2325" y="57"/>
                  </a:lnTo>
                  <a:lnTo>
                    <a:pt x="2155" y="57"/>
                  </a:lnTo>
                  <a:lnTo>
                    <a:pt x="2155" y="114"/>
                  </a:lnTo>
                  <a:lnTo>
                    <a:pt x="2042" y="114"/>
                  </a:lnTo>
                  <a:lnTo>
                    <a:pt x="2042" y="170"/>
                  </a:lnTo>
                  <a:lnTo>
                    <a:pt x="1871" y="170"/>
                  </a:lnTo>
                  <a:lnTo>
                    <a:pt x="1871" y="227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475" y="170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624" y="170"/>
                  </a:lnTo>
                  <a:lnTo>
                    <a:pt x="624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6" name="Freeform 856"/>
            <p:cNvSpPr>
              <a:spLocks/>
            </p:cNvSpPr>
            <p:nvPr/>
          </p:nvSpPr>
          <p:spPr bwMode="auto">
            <a:xfrm>
              <a:off x="2104" y="2173"/>
              <a:ext cx="1418" cy="1191"/>
            </a:xfrm>
            <a:custGeom>
              <a:avLst/>
              <a:gdLst>
                <a:gd name="T0" fmla="*/ 227 w 1418"/>
                <a:gd name="T1" fmla="*/ 794 h 1191"/>
                <a:gd name="T2" fmla="*/ 170 w 1418"/>
                <a:gd name="T3" fmla="*/ 738 h 1191"/>
                <a:gd name="T4" fmla="*/ 0 w 1418"/>
                <a:gd name="T5" fmla="*/ 681 h 1191"/>
                <a:gd name="T6" fmla="*/ 57 w 1418"/>
                <a:gd name="T7" fmla="*/ 624 h 1191"/>
                <a:gd name="T8" fmla="*/ 0 w 1418"/>
                <a:gd name="T9" fmla="*/ 567 h 1191"/>
                <a:gd name="T10" fmla="*/ 57 w 1418"/>
                <a:gd name="T11" fmla="*/ 511 h 1191"/>
                <a:gd name="T12" fmla="*/ 114 w 1418"/>
                <a:gd name="T13" fmla="*/ 397 h 1191"/>
                <a:gd name="T14" fmla="*/ 170 w 1418"/>
                <a:gd name="T15" fmla="*/ 284 h 1191"/>
                <a:gd name="T16" fmla="*/ 114 w 1418"/>
                <a:gd name="T17" fmla="*/ 57 h 1191"/>
                <a:gd name="T18" fmla="*/ 227 w 1418"/>
                <a:gd name="T19" fmla="*/ 0 h 1191"/>
                <a:gd name="T20" fmla="*/ 340 w 1418"/>
                <a:gd name="T21" fmla="*/ 114 h 1191"/>
                <a:gd name="T22" fmla="*/ 454 w 1418"/>
                <a:gd name="T23" fmla="*/ 57 h 1191"/>
                <a:gd name="T24" fmla="*/ 567 w 1418"/>
                <a:gd name="T25" fmla="*/ 171 h 1191"/>
                <a:gd name="T26" fmla="*/ 624 w 1418"/>
                <a:gd name="T27" fmla="*/ 114 h 1191"/>
                <a:gd name="T28" fmla="*/ 681 w 1418"/>
                <a:gd name="T29" fmla="*/ 227 h 1191"/>
                <a:gd name="T30" fmla="*/ 851 w 1418"/>
                <a:gd name="T31" fmla="*/ 171 h 1191"/>
                <a:gd name="T32" fmla="*/ 1077 w 1418"/>
                <a:gd name="T33" fmla="*/ 227 h 1191"/>
                <a:gd name="T34" fmla="*/ 1134 w 1418"/>
                <a:gd name="T35" fmla="*/ 284 h 1191"/>
                <a:gd name="T36" fmla="*/ 1191 w 1418"/>
                <a:gd name="T37" fmla="*/ 341 h 1191"/>
                <a:gd name="T38" fmla="*/ 1304 w 1418"/>
                <a:gd name="T39" fmla="*/ 397 h 1191"/>
                <a:gd name="T40" fmla="*/ 1418 w 1418"/>
                <a:gd name="T41" fmla="*/ 454 h 1191"/>
                <a:gd name="T42" fmla="*/ 1361 w 1418"/>
                <a:gd name="T43" fmla="*/ 511 h 1191"/>
                <a:gd name="T44" fmla="*/ 1418 w 1418"/>
                <a:gd name="T45" fmla="*/ 624 h 1191"/>
                <a:gd name="T46" fmla="*/ 1304 w 1418"/>
                <a:gd name="T47" fmla="*/ 681 h 1191"/>
                <a:gd name="T48" fmla="*/ 1248 w 1418"/>
                <a:gd name="T49" fmla="*/ 794 h 1191"/>
                <a:gd name="T50" fmla="*/ 1191 w 1418"/>
                <a:gd name="T51" fmla="*/ 738 h 1191"/>
                <a:gd name="T52" fmla="*/ 1134 w 1418"/>
                <a:gd name="T53" fmla="*/ 681 h 1191"/>
                <a:gd name="T54" fmla="*/ 1077 w 1418"/>
                <a:gd name="T55" fmla="*/ 624 h 1191"/>
                <a:gd name="T56" fmla="*/ 1021 w 1418"/>
                <a:gd name="T57" fmla="*/ 511 h 1191"/>
                <a:gd name="T58" fmla="*/ 907 w 1418"/>
                <a:gd name="T59" fmla="*/ 567 h 1191"/>
                <a:gd name="T60" fmla="*/ 794 w 1418"/>
                <a:gd name="T61" fmla="*/ 624 h 1191"/>
                <a:gd name="T62" fmla="*/ 681 w 1418"/>
                <a:gd name="T63" fmla="*/ 738 h 1191"/>
                <a:gd name="T64" fmla="*/ 624 w 1418"/>
                <a:gd name="T65" fmla="*/ 794 h 1191"/>
                <a:gd name="T66" fmla="*/ 510 w 1418"/>
                <a:gd name="T67" fmla="*/ 908 h 1191"/>
                <a:gd name="T68" fmla="*/ 454 w 1418"/>
                <a:gd name="T69" fmla="*/ 964 h 1191"/>
                <a:gd name="T70" fmla="*/ 397 w 1418"/>
                <a:gd name="T71" fmla="*/ 1021 h 1191"/>
                <a:gd name="T72" fmla="*/ 227 w 1418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18" h="1191">
                  <a:moveTo>
                    <a:pt x="227" y="1191"/>
                  </a:moveTo>
                  <a:lnTo>
                    <a:pt x="227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1"/>
                  </a:lnTo>
                  <a:lnTo>
                    <a:pt x="1077" y="171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341"/>
                  </a:lnTo>
                  <a:lnTo>
                    <a:pt x="1304" y="341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4"/>
                  </a:lnTo>
                  <a:lnTo>
                    <a:pt x="1361" y="454"/>
                  </a:lnTo>
                  <a:lnTo>
                    <a:pt x="1361" y="511"/>
                  </a:lnTo>
                  <a:lnTo>
                    <a:pt x="1418" y="511"/>
                  </a:lnTo>
                  <a:lnTo>
                    <a:pt x="1418" y="624"/>
                  </a:lnTo>
                  <a:lnTo>
                    <a:pt x="1304" y="624"/>
                  </a:lnTo>
                  <a:lnTo>
                    <a:pt x="1304" y="681"/>
                  </a:lnTo>
                  <a:lnTo>
                    <a:pt x="1248" y="681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738"/>
                  </a:lnTo>
                  <a:lnTo>
                    <a:pt x="1134" y="738"/>
                  </a:lnTo>
                  <a:lnTo>
                    <a:pt x="1134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1021" y="624"/>
                  </a:lnTo>
                  <a:lnTo>
                    <a:pt x="1021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681" y="624"/>
                  </a:lnTo>
                  <a:lnTo>
                    <a:pt x="681" y="738"/>
                  </a:lnTo>
                  <a:lnTo>
                    <a:pt x="624" y="738"/>
                  </a:lnTo>
                  <a:lnTo>
                    <a:pt x="624" y="794"/>
                  </a:lnTo>
                  <a:lnTo>
                    <a:pt x="510" y="794"/>
                  </a:lnTo>
                  <a:lnTo>
                    <a:pt x="510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227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7" name="Freeform 857"/>
            <p:cNvSpPr>
              <a:spLocks/>
            </p:cNvSpPr>
            <p:nvPr/>
          </p:nvSpPr>
          <p:spPr bwMode="auto">
            <a:xfrm>
              <a:off x="2501" y="2684"/>
              <a:ext cx="964" cy="1304"/>
            </a:xfrm>
            <a:custGeom>
              <a:avLst/>
              <a:gdLst>
                <a:gd name="T0" fmla="*/ 284 w 964"/>
                <a:gd name="T1" fmla="*/ 1304 h 1304"/>
                <a:gd name="T2" fmla="*/ 284 w 964"/>
                <a:gd name="T3" fmla="*/ 1191 h 1304"/>
                <a:gd name="T4" fmla="*/ 227 w 964"/>
                <a:gd name="T5" fmla="*/ 1191 h 1304"/>
                <a:gd name="T6" fmla="*/ 227 w 964"/>
                <a:gd name="T7" fmla="*/ 964 h 1304"/>
                <a:gd name="T8" fmla="*/ 170 w 964"/>
                <a:gd name="T9" fmla="*/ 964 h 1304"/>
                <a:gd name="T10" fmla="*/ 170 w 964"/>
                <a:gd name="T11" fmla="*/ 907 h 1304"/>
                <a:gd name="T12" fmla="*/ 113 w 964"/>
                <a:gd name="T13" fmla="*/ 907 h 1304"/>
                <a:gd name="T14" fmla="*/ 113 w 964"/>
                <a:gd name="T15" fmla="*/ 850 h 1304"/>
                <a:gd name="T16" fmla="*/ 57 w 964"/>
                <a:gd name="T17" fmla="*/ 850 h 1304"/>
                <a:gd name="T18" fmla="*/ 57 w 964"/>
                <a:gd name="T19" fmla="*/ 794 h 1304"/>
                <a:gd name="T20" fmla="*/ 0 w 964"/>
                <a:gd name="T21" fmla="*/ 794 h 1304"/>
                <a:gd name="T22" fmla="*/ 0 w 964"/>
                <a:gd name="T23" fmla="*/ 510 h 1304"/>
                <a:gd name="T24" fmla="*/ 57 w 964"/>
                <a:gd name="T25" fmla="*/ 510 h 1304"/>
                <a:gd name="T26" fmla="*/ 57 w 964"/>
                <a:gd name="T27" fmla="*/ 397 h 1304"/>
                <a:gd name="T28" fmla="*/ 113 w 964"/>
                <a:gd name="T29" fmla="*/ 397 h 1304"/>
                <a:gd name="T30" fmla="*/ 113 w 964"/>
                <a:gd name="T31" fmla="*/ 283 h 1304"/>
                <a:gd name="T32" fmla="*/ 227 w 964"/>
                <a:gd name="T33" fmla="*/ 283 h 1304"/>
                <a:gd name="T34" fmla="*/ 227 w 964"/>
                <a:gd name="T35" fmla="*/ 227 h 1304"/>
                <a:gd name="T36" fmla="*/ 284 w 964"/>
                <a:gd name="T37" fmla="*/ 227 h 1304"/>
                <a:gd name="T38" fmla="*/ 284 w 964"/>
                <a:gd name="T39" fmla="*/ 113 h 1304"/>
                <a:gd name="T40" fmla="*/ 397 w 964"/>
                <a:gd name="T41" fmla="*/ 113 h 1304"/>
                <a:gd name="T42" fmla="*/ 397 w 964"/>
                <a:gd name="T43" fmla="*/ 56 h 1304"/>
                <a:gd name="T44" fmla="*/ 510 w 964"/>
                <a:gd name="T45" fmla="*/ 56 h 1304"/>
                <a:gd name="T46" fmla="*/ 510 w 964"/>
                <a:gd name="T47" fmla="*/ 0 h 1304"/>
                <a:gd name="T48" fmla="*/ 624 w 964"/>
                <a:gd name="T49" fmla="*/ 0 h 1304"/>
                <a:gd name="T50" fmla="*/ 624 w 964"/>
                <a:gd name="T51" fmla="*/ 113 h 1304"/>
                <a:gd name="T52" fmla="*/ 680 w 964"/>
                <a:gd name="T53" fmla="*/ 113 h 1304"/>
                <a:gd name="T54" fmla="*/ 680 w 964"/>
                <a:gd name="T55" fmla="*/ 170 h 1304"/>
                <a:gd name="T56" fmla="*/ 737 w 964"/>
                <a:gd name="T57" fmla="*/ 170 h 1304"/>
                <a:gd name="T58" fmla="*/ 737 w 964"/>
                <a:gd name="T59" fmla="*/ 227 h 1304"/>
                <a:gd name="T60" fmla="*/ 794 w 964"/>
                <a:gd name="T61" fmla="*/ 227 h 1304"/>
                <a:gd name="T62" fmla="*/ 794 w 964"/>
                <a:gd name="T63" fmla="*/ 283 h 1304"/>
                <a:gd name="T64" fmla="*/ 851 w 964"/>
                <a:gd name="T65" fmla="*/ 283 h 1304"/>
                <a:gd name="T66" fmla="*/ 851 w 964"/>
                <a:gd name="T67" fmla="*/ 340 h 1304"/>
                <a:gd name="T68" fmla="*/ 737 w 964"/>
                <a:gd name="T69" fmla="*/ 340 h 1304"/>
                <a:gd name="T70" fmla="*/ 737 w 964"/>
                <a:gd name="T71" fmla="*/ 510 h 1304"/>
                <a:gd name="T72" fmla="*/ 794 w 964"/>
                <a:gd name="T73" fmla="*/ 510 h 1304"/>
                <a:gd name="T74" fmla="*/ 794 w 964"/>
                <a:gd name="T75" fmla="*/ 567 h 1304"/>
                <a:gd name="T76" fmla="*/ 851 w 964"/>
                <a:gd name="T77" fmla="*/ 567 h 1304"/>
                <a:gd name="T78" fmla="*/ 851 w 964"/>
                <a:gd name="T79" fmla="*/ 624 h 1304"/>
                <a:gd name="T80" fmla="*/ 907 w 964"/>
                <a:gd name="T81" fmla="*/ 624 h 1304"/>
                <a:gd name="T82" fmla="*/ 907 w 964"/>
                <a:gd name="T83" fmla="*/ 680 h 1304"/>
                <a:gd name="T84" fmla="*/ 851 w 964"/>
                <a:gd name="T85" fmla="*/ 680 h 1304"/>
                <a:gd name="T86" fmla="*/ 851 w 964"/>
                <a:gd name="T87" fmla="*/ 737 h 1304"/>
                <a:gd name="T88" fmla="*/ 964 w 964"/>
                <a:gd name="T89" fmla="*/ 737 h 1304"/>
                <a:gd name="T90" fmla="*/ 964 w 964"/>
                <a:gd name="T91" fmla="*/ 794 h 1304"/>
                <a:gd name="T92" fmla="*/ 851 w 964"/>
                <a:gd name="T93" fmla="*/ 794 h 1304"/>
                <a:gd name="T94" fmla="*/ 851 w 964"/>
                <a:gd name="T95" fmla="*/ 850 h 1304"/>
                <a:gd name="T96" fmla="*/ 794 w 964"/>
                <a:gd name="T97" fmla="*/ 850 h 1304"/>
                <a:gd name="T98" fmla="*/ 794 w 964"/>
                <a:gd name="T99" fmla="*/ 907 h 1304"/>
                <a:gd name="T100" fmla="*/ 680 w 964"/>
                <a:gd name="T101" fmla="*/ 907 h 1304"/>
                <a:gd name="T102" fmla="*/ 680 w 964"/>
                <a:gd name="T103" fmla="*/ 1077 h 1304"/>
                <a:gd name="T104" fmla="*/ 624 w 964"/>
                <a:gd name="T105" fmla="*/ 1077 h 1304"/>
                <a:gd name="T106" fmla="*/ 624 w 964"/>
                <a:gd name="T107" fmla="*/ 1134 h 1304"/>
                <a:gd name="T108" fmla="*/ 567 w 964"/>
                <a:gd name="T109" fmla="*/ 1134 h 1304"/>
                <a:gd name="T110" fmla="*/ 567 w 964"/>
                <a:gd name="T111" fmla="*/ 1191 h 1304"/>
                <a:gd name="T112" fmla="*/ 397 w 964"/>
                <a:gd name="T113" fmla="*/ 1191 h 1304"/>
                <a:gd name="T114" fmla="*/ 397 w 964"/>
                <a:gd name="T115" fmla="*/ 1247 h 1304"/>
                <a:gd name="T116" fmla="*/ 340 w 964"/>
                <a:gd name="T117" fmla="*/ 1247 h 1304"/>
                <a:gd name="T118" fmla="*/ 340 w 964"/>
                <a:gd name="T119" fmla="*/ 1304 h 1304"/>
                <a:gd name="T120" fmla="*/ 284 w 964"/>
                <a:gd name="T12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304">
                  <a:moveTo>
                    <a:pt x="284" y="1304"/>
                  </a:moveTo>
                  <a:lnTo>
                    <a:pt x="284" y="1191"/>
                  </a:lnTo>
                  <a:lnTo>
                    <a:pt x="227" y="119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4"/>
                  </a:lnTo>
                  <a:lnTo>
                    <a:pt x="907" y="624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304"/>
                  </a:lnTo>
                  <a:lnTo>
                    <a:pt x="284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9" name="Freeform 859"/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227 w 340"/>
                <a:gd name="T1" fmla="*/ 170 h 170"/>
                <a:gd name="T2" fmla="*/ 0 w 340"/>
                <a:gd name="T3" fmla="*/ 170 h 170"/>
                <a:gd name="T4" fmla="*/ 0 w 340"/>
                <a:gd name="T5" fmla="*/ 114 h 170"/>
                <a:gd name="T6" fmla="*/ 57 w 340"/>
                <a:gd name="T7" fmla="*/ 114 h 170"/>
                <a:gd name="T8" fmla="*/ 57 w 340"/>
                <a:gd name="T9" fmla="*/ 57 h 170"/>
                <a:gd name="T10" fmla="*/ 170 w 340"/>
                <a:gd name="T11" fmla="*/ 57 h 170"/>
                <a:gd name="T12" fmla="*/ 170 w 340"/>
                <a:gd name="T13" fmla="*/ 0 h 170"/>
                <a:gd name="T14" fmla="*/ 340 w 340"/>
                <a:gd name="T15" fmla="*/ 0 h 170"/>
                <a:gd name="T16" fmla="*/ 340 w 340"/>
                <a:gd name="T17" fmla="*/ 57 h 170"/>
                <a:gd name="T18" fmla="*/ 284 w 340"/>
                <a:gd name="T19" fmla="*/ 57 h 170"/>
                <a:gd name="T20" fmla="*/ 284 w 340"/>
                <a:gd name="T21" fmla="*/ 114 h 170"/>
                <a:gd name="T22" fmla="*/ 227 w 340"/>
                <a:gd name="T23" fmla="*/ 114 h 170"/>
                <a:gd name="T24" fmla="*/ 227 w 340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70">
                  <a:moveTo>
                    <a:pt x="227" y="170"/>
                  </a:move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B9BA3AD-3603-436B-A10F-A66C0E4BC1D7}"/>
              </a:ext>
            </a:extLst>
          </p:cNvPr>
          <p:cNvSpPr txBox="1"/>
          <p:nvPr/>
        </p:nvSpPr>
        <p:spPr>
          <a:xfrm>
            <a:off x="164555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大分県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519BA81-F9E3-4505-981D-C2A5648E47CD}"/>
              </a:ext>
            </a:extLst>
          </p:cNvPr>
          <p:cNvSpPr txBox="1"/>
          <p:nvPr/>
        </p:nvSpPr>
        <p:spPr>
          <a:xfrm>
            <a:off x="129277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04D20F97-D511-4FAD-B17D-465A635311EC}"/>
              </a:ext>
            </a:extLst>
          </p:cNvPr>
          <p:cNvCxnSpPr/>
          <p:nvPr/>
        </p:nvCxnSpPr>
        <p:spPr>
          <a:xfrm>
            <a:off x="15616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5C9B252-D08C-40F1-B194-3B8F6B0443B7}"/>
              </a:ext>
            </a:extLst>
          </p:cNvPr>
          <p:cNvGrpSpPr/>
          <p:nvPr/>
        </p:nvGrpSpPr>
        <p:grpSpPr>
          <a:xfrm>
            <a:off x="6393112" y="2215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83BB5090-3107-48DC-8A9C-DE4F5E31B6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0F5469DB-F066-45BF-9C68-E25C084E63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93638AB-A0FB-4D08-9914-EC4E2EAF3FED}"/>
              </a:ext>
            </a:extLst>
          </p:cNvPr>
          <p:cNvGrpSpPr/>
          <p:nvPr/>
        </p:nvGrpSpPr>
        <p:grpSpPr>
          <a:xfrm>
            <a:off x="5885112" y="11486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6F8466D6-DF0D-4F36-BD21-5676ADD899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077B442E-64B4-409E-8D55-17D0B16C63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32C2D74D-6F9E-47DC-AF00-83BE30D8ABEC}"/>
              </a:ext>
            </a:extLst>
          </p:cNvPr>
          <p:cNvGrpSpPr/>
          <p:nvPr/>
        </p:nvGrpSpPr>
        <p:grpSpPr>
          <a:xfrm>
            <a:off x="2786312" y="1847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A2E33CC1-9793-4150-A65A-E3E651EBCA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4397FC03-20EA-4C14-966E-4FF139CFEA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62BE0D59-37DB-4511-B478-8344574E78AA}"/>
              </a:ext>
            </a:extLst>
          </p:cNvPr>
          <p:cNvGrpSpPr/>
          <p:nvPr/>
        </p:nvGrpSpPr>
        <p:grpSpPr>
          <a:xfrm>
            <a:off x="1922712" y="29520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192C40F6-8660-483D-8556-CBE2F33836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0B33009A-9789-4CB5-BA81-5AC6CEF8B2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A542367-03E2-425F-A990-85D34A8D44CD}"/>
              </a:ext>
            </a:extLst>
          </p:cNvPr>
          <p:cNvGrpSpPr/>
          <p:nvPr/>
        </p:nvGrpSpPr>
        <p:grpSpPr>
          <a:xfrm>
            <a:off x="7180512" y="4260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253BE589-6406-41FC-86A9-B9CC3A4E92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C441903A-42EF-4B30-89E1-8FA273E29E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2A6EF13-E476-405A-9CA3-124494F42CDF}"/>
              </a:ext>
            </a:extLst>
          </p:cNvPr>
          <p:cNvGrpSpPr/>
          <p:nvPr/>
        </p:nvGrpSpPr>
        <p:grpSpPr>
          <a:xfrm>
            <a:off x="6215312" y="4260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0C515F54-3F1C-4BB2-9CA9-8769D70432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459F14C4-5D3E-406C-A4B3-EEF537F791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EF1B890-F8ED-4A9E-AE34-F5DB246F8A65}"/>
              </a:ext>
            </a:extLst>
          </p:cNvPr>
          <p:cNvGrpSpPr/>
          <p:nvPr/>
        </p:nvGrpSpPr>
        <p:grpSpPr>
          <a:xfrm>
            <a:off x="6659812" y="53904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43A5515B-D7BA-43D8-BD84-8D8C7D3D1F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054475B1-DE69-4F35-A548-C369BE38B4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A1D038D-B754-4EA5-A090-94E9AEB45EC0}"/>
              </a:ext>
            </a:extLst>
          </p:cNvPr>
          <p:cNvGrpSpPr/>
          <p:nvPr/>
        </p:nvGrpSpPr>
        <p:grpSpPr>
          <a:xfrm>
            <a:off x="4970712" y="29076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C0EB06C7-AB42-4BD8-91A7-EE7275C3CF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58BA624B-7084-4E83-8214-0CCDD8CCE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6316431-DDB8-4BA2-B07A-95A29303CC0B}"/>
              </a:ext>
            </a:extLst>
          </p:cNvPr>
          <p:cNvGrpSpPr/>
          <p:nvPr/>
        </p:nvGrpSpPr>
        <p:grpSpPr>
          <a:xfrm>
            <a:off x="5704137" y="35362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0BC4617C-2FF3-4378-A743-D53266F462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DEEAFCBF-46AB-4E3A-9860-6365C36361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1B13ABF-0A70-447F-BB7C-A6F2B7A0B605}"/>
              </a:ext>
            </a:extLst>
          </p:cNvPr>
          <p:cNvGrpSpPr/>
          <p:nvPr/>
        </p:nvGrpSpPr>
        <p:grpSpPr>
          <a:xfrm>
            <a:off x="5199312" y="24028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C77A3F5A-3FB2-4282-9D5A-297CF4C382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389ACDFC-62D9-48D3-8DBA-96095A516A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AB95EB78-E448-45FA-85EB-00486C4155DB}"/>
              </a:ext>
            </a:extLst>
          </p:cNvPr>
          <p:cNvGrpSpPr/>
          <p:nvPr/>
        </p:nvGrpSpPr>
        <p:grpSpPr>
          <a:xfrm>
            <a:off x="5199312" y="19360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C3646293-E47A-42B4-A959-5FD49699FF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56EA5D8A-A09A-4BDD-800D-F9DC838834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65EEDAF-DCFD-4B14-9CCF-5CC28D73990E}"/>
              </a:ext>
            </a:extLst>
          </p:cNvPr>
          <p:cNvGrpSpPr/>
          <p:nvPr/>
        </p:nvGrpSpPr>
        <p:grpSpPr>
          <a:xfrm>
            <a:off x="4913562" y="9677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F876E00F-C1A8-445F-A310-899810F2CC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FFE32A97-15A8-48D8-9AE5-1781124A77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3769C13B-6615-495B-A187-E4485F3C2BA1}"/>
              </a:ext>
            </a:extLst>
          </p:cNvPr>
          <p:cNvGrpSpPr/>
          <p:nvPr/>
        </p:nvGrpSpPr>
        <p:grpSpPr>
          <a:xfrm>
            <a:off x="4027737" y="18535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F50995F7-5858-4548-9281-9693188FD4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C4E6CBB2-05C3-4089-BE63-988BA19C1D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41A30EAF-55EB-4473-BB80-BEF6706BCC2F}"/>
              </a:ext>
            </a:extLst>
          </p:cNvPr>
          <p:cNvGrpSpPr/>
          <p:nvPr/>
        </p:nvGrpSpPr>
        <p:grpSpPr>
          <a:xfrm>
            <a:off x="5027862" y="4917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4C797748-C78A-4772-BE60-A3D93F52E1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B9B7BDE-3456-4C3C-80EF-B3CF48A4A8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01865D0-8AD6-48C6-8A45-C10B542C83C1}"/>
              </a:ext>
            </a:extLst>
          </p:cNvPr>
          <p:cNvGrpSpPr/>
          <p:nvPr/>
        </p:nvGrpSpPr>
        <p:grpSpPr>
          <a:xfrm>
            <a:off x="3918676" y="4917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9A3CB9E0-9E86-4CE2-AD1C-E444D25C0F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BE9AF858-A7DB-4346-BD81-863B1C0B98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E2DDF804-C420-482B-882F-224FC7755CBE}"/>
              </a:ext>
            </a:extLst>
          </p:cNvPr>
          <p:cNvGrpSpPr/>
          <p:nvPr/>
        </p:nvGrpSpPr>
        <p:grpSpPr>
          <a:xfrm>
            <a:off x="4294437" y="3498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B65D3F1C-427F-4EFD-AF3A-53AE41196E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95E20DEB-D6AB-4DBA-A1BA-02E89CA0AF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8D15FA1-DCB6-4915-A059-7CB34E756A92}"/>
              </a:ext>
            </a:extLst>
          </p:cNvPr>
          <p:cNvGrpSpPr/>
          <p:nvPr/>
        </p:nvGrpSpPr>
        <p:grpSpPr>
          <a:xfrm>
            <a:off x="3322887" y="3498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06B15845-BC94-4BF0-BB6A-24C08E5ADF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2A7D6DB9-228B-4B84-9C11-A8A0E9AE14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72A8817A-D0AD-471E-A41D-9E50B2AB26FA}"/>
              </a:ext>
            </a:extLst>
          </p:cNvPr>
          <p:cNvGrpSpPr/>
          <p:nvPr/>
        </p:nvGrpSpPr>
        <p:grpSpPr>
          <a:xfrm>
            <a:off x="3208587" y="27171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A9BB6771-16AD-4418-8C03-33AACD90F1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BE5C6B11-9DCE-4DEC-A84E-BA19C1E597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886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A4 210 x 297 mm</PresentationFormat>
  <Paragraphs>156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dmap041_大分県の市町村別の数値入力データマップ</dc:title>
  <dc:subject>dmap041_大分県の市町村別の数値入力データマップ</dc:subject>
  <dc:creator>でじけろお</dc:creator>
  <cp:keywords/>
  <cp:lastModifiedBy/>
  <cp:revision>1</cp:revision>
  <dcterms:created xsi:type="dcterms:W3CDTF">2012-07-31T06:59:07Z</dcterms:created>
  <dcterms:modified xsi:type="dcterms:W3CDTF">2022-04-10T09:07:24Z</dcterms:modified>
  <cp:category/>
  <cp:version>1</cp:version>
</cp:coreProperties>
</file>